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0D3C95-07B5-4451-8FB8-64487F60C697}" v="134" dt="2021-03-30T10:33:17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Hušková" userId="5615a642-2600-4576-9aaa-397b6c5354ad" providerId="ADAL" clId="{310D3C95-07B5-4451-8FB8-64487F60C697}"/>
    <pc:docChg chg="modSld">
      <pc:chgData name="Hana Hušková" userId="5615a642-2600-4576-9aaa-397b6c5354ad" providerId="ADAL" clId="{310D3C95-07B5-4451-8FB8-64487F60C697}" dt="2021-03-30T10:33:17.045" v="132" actId="20577"/>
      <pc:docMkLst>
        <pc:docMk/>
      </pc:docMkLst>
      <pc:sldChg chg="modSp">
        <pc:chgData name="Hana Hušková" userId="5615a642-2600-4576-9aaa-397b6c5354ad" providerId="ADAL" clId="{310D3C95-07B5-4451-8FB8-64487F60C697}" dt="2021-03-30T10:33:17.045" v="132" actId="20577"/>
        <pc:sldMkLst>
          <pc:docMk/>
          <pc:sldMk cId="4236347986" sldId="256"/>
        </pc:sldMkLst>
        <pc:graphicFrameChg chg="mod">
          <ac:chgData name="Hana Hušková" userId="5615a642-2600-4576-9aaa-397b6c5354ad" providerId="ADAL" clId="{310D3C95-07B5-4451-8FB8-64487F60C697}" dt="2021-03-30T10:33:17.045" v="132" actId="20577"/>
          <ac:graphicFrameMkLst>
            <pc:docMk/>
            <pc:sldMk cId="4236347986" sldId="256"/>
            <ac:graphicFrameMk id="5" creationId="{1F07A782-353C-46EA-AB3C-3D8BD623A5F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51B0E-D301-40BC-8622-1A671C672DF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4E0BFC-837A-4782-BA9B-2F2A316F1B4A}">
      <dgm:prSet phldrT="[Text]" custT="1"/>
      <dgm:spPr/>
      <dgm:t>
        <a:bodyPr/>
        <a:lstStyle/>
        <a:p>
          <a:r>
            <a:rPr lang="cs-CZ" sz="1400" dirty="0"/>
            <a:t>Ředitel/ka</a:t>
          </a:r>
        </a:p>
        <a:p>
          <a:r>
            <a:rPr lang="cs-CZ" sz="1400" dirty="0"/>
            <a:t>(Koordinátor SPJ, Výchovný poradce)</a:t>
          </a:r>
        </a:p>
        <a:p>
          <a:r>
            <a:rPr lang="cs-CZ" sz="1000" i="1" dirty="0"/>
            <a:t>3. Stupeň řízení</a:t>
          </a:r>
          <a:endParaRPr lang="cs-CZ" sz="1000" dirty="0"/>
        </a:p>
      </dgm:t>
    </dgm:pt>
    <dgm:pt modelId="{4B000F27-C45F-4B1E-A6CB-770D853169BD}" type="parTrans" cxnId="{1C8AF8BB-CB44-4538-BF0F-BC7920DAA8F6}">
      <dgm:prSet/>
      <dgm:spPr/>
      <dgm:t>
        <a:bodyPr/>
        <a:lstStyle/>
        <a:p>
          <a:endParaRPr lang="cs-CZ"/>
        </a:p>
      </dgm:t>
    </dgm:pt>
    <dgm:pt modelId="{0E3C2703-DA80-43DB-BAC8-E8BF58163B3D}" type="sibTrans" cxnId="{1C8AF8BB-CB44-4538-BF0F-BC7920DAA8F6}">
      <dgm:prSet/>
      <dgm:spPr/>
      <dgm:t>
        <a:bodyPr/>
        <a:lstStyle/>
        <a:p>
          <a:endParaRPr lang="cs-CZ"/>
        </a:p>
      </dgm:t>
    </dgm:pt>
    <dgm:pt modelId="{CE7A91C6-FBCF-48E7-919A-4DB0539CA476}">
      <dgm:prSet phldrT="[Text]" custT="1"/>
      <dgm:spPr/>
      <dgm:t>
        <a:bodyPr/>
        <a:lstStyle/>
        <a:p>
          <a:r>
            <a:rPr lang="cs-CZ" sz="1400" dirty="0"/>
            <a:t>Garant/ka ZŠ</a:t>
          </a:r>
        </a:p>
        <a:p>
          <a:r>
            <a:rPr lang="cs-CZ" sz="1000" i="1" dirty="0"/>
            <a:t>1. Stupeň řízení</a:t>
          </a:r>
        </a:p>
      </dgm:t>
    </dgm:pt>
    <dgm:pt modelId="{6F35CF74-ACE3-42D0-B8BF-54E0E154E7CA}" type="parTrans" cxnId="{8C48D204-D000-406C-834B-417DB33D5342}">
      <dgm:prSet/>
      <dgm:spPr/>
      <dgm:t>
        <a:bodyPr/>
        <a:lstStyle/>
        <a:p>
          <a:endParaRPr lang="cs-CZ"/>
        </a:p>
      </dgm:t>
    </dgm:pt>
    <dgm:pt modelId="{4AE4FBE2-225E-4ABC-88F6-8031E9EE0F41}" type="sibTrans" cxnId="{8C48D204-D000-406C-834B-417DB33D5342}">
      <dgm:prSet/>
      <dgm:spPr/>
      <dgm:t>
        <a:bodyPr/>
        <a:lstStyle/>
        <a:p>
          <a:endParaRPr lang="cs-CZ"/>
        </a:p>
      </dgm:t>
    </dgm:pt>
    <dgm:pt modelId="{16B76BD4-A08A-4C01-BDFE-55AC3FEF5767}">
      <dgm:prSet phldrT="[Text]" custT="1"/>
      <dgm:spPr/>
      <dgm:t>
        <a:bodyPr/>
        <a:lstStyle/>
        <a:p>
          <a:r>
            <a:rPr lang="cs-CZ" sz="1600" dirty="0"/>
            <a:t>Vychovatel/ka ŠD</a:t>
          </a:r>
        </a:p>
        <a:p>
          <a:endParaRPr lang="cs-CZ" sz="1000" dirty="0"/>
        </a:p>
      </dgm:t>
    </dgm:pt>
    <dgm:pt modelId="{F68BBF59-E597-438B-9A72-E08C3E09DFF1}" type="parTrans" cxnId="{5D10B4BB-4F96-460B-9BBC-D45BD34A1B75}">
      <dgm:prSet/>
      <dgm:spPr/>
      <dgm:t>
        <a:bodyPr/>
        <a:lstStyle/>
        <a:p>
          <a:endParaRPr lang="cs-CZ"/>
        </a:p>
      </dgm:t>
    </dgm:pt>
    <dgm:pt modelId="{5ADC2B6E-6E43-4EBB-AB47-7F16CE2651A6}" type="sibTrans" cxnId="{5D10B4BB-4F96-460B-9BBC-D45BD34A1B75}">
      <dgm:prSet/>
      <dgm:spPr/>
      <dgm:t>
        <a:bodyPr/>
        <a:lstStyle/>
        <a:p>
          <a:endParaRPr lang="cs-CZ"/>
        </a:p>
      </dgm:t>
    </dgm:pt>
    <dgm:pt modelId="{B8BDFBA1-5C12-4131-934C-7902906614E0}">
      <dgm:prSet phldrT="[Text]" custT="1"/>
      <dgm:spPr/>
      <dgm:t>
        <a:bodyPr/>
        <a:lstStyle/>
        <a:p>
          <a:r>
            <a:rPr lang="cs-CZ" sz="1400" dirty="0"/>
            <a:t>Garant/ka MŠ</a:t>
          </a:r>
        </a:p>
        <a:p>
          <a:r>
            <a:rPr lang="cs-CZ" sz="1000" i="1" dirty="0"/>
            <a:t>1. Stupeň řízení</a:t>
          </a:r>
          <a:endParaRPr lang="cs-CZ" sz="1000" dirty="0"/>
        </a:p>
      </dgm:t>
    </dgm:pt>
    <dgm:pt modelId="{E6E00CD6-6EBE-4BA2-9389-FC9EBBFD8500}" type="parTrans" cxnId="{B88201A3-FC94-45EE-A4AD-BEE0C149E592}">
      <dgm:prSet/>
      <dgm:spPr/>
      <dgm:t>
        <a:bodyPr/>
        <a:lstStyle/>
        <a:p>
          <a:endParaRPr lang="cs-CZ"/>
        </a:p>
      </dgm:t>
    </dgm:pt>
    <dgm:pt modelId="{B5EB98D2-E412-4C79-89DB-927F47C177A0}" type="sibTrans" cxnId="{B88201A3-FC94-45EE-A4AD-BEE0C149E592}">
      <dgm:prSet/>
      <dgm:spPr/>
      <dgm:t>
        <a:bodyPr/>
        <a:lstStyle/>
        <a:p>
          <a:endParaRPr lang="cs-CZ"/>
        </a:p>
      </dgm:t>
    </dgm:pt>
    <dgm:pt modelId="{BE2BBF80-4AB7-47C5-AC3F-013C9F832A44}">
      <dgm:prSet phldrT="[Text]" custT="1"/>
      <dgm:spPr/>
      <dgm:t>
        <a:bodyPr/>
        <a:lstStyle/>
        <a:p>
          <a:r>
            <a:rPr lang="cs-CZ" sz="1600" dirty="0"/>
            <a:t>Uklízeč/ka</a:t>
          </a:r>
        </a:p>
        <a:p>
          <a:endParaRPr lang="cs-CZ" sz="1000" dirty="0"/>
        </a:p>
      </dgm:t>
    </dgm:pt>
    <dgm:pt modelId="{D7390D75-9A70-47E9-9274-652E9746FABD}" type="parTrans" cxnId="{3BFD2058-F91F-452D-A5C2-620D59CB034B}">
      <dgm:prSet/>
      <dgm:spPr/>
      <dgm:t>
        <a:bodyPr/>
        <a:lstStyle/>
        <a:p>
          <a:endParaRPr lang="cs-CZ"/>
        </a:p>
      </dgm:t>
    </dgm:pt>
    <dgm:pt modelId="{FA3079D9-7C09-431C-9811-E7E630CE8B5F}" type="sibTrans" cxnId="{3BFD2058-F91F-452D-A5C2-620D59CB034B}">
      <dgm:prSet/>
      <dgm:spPr/>
      <dgm:t>
        <a:bodyPr/>
        <a:lstStyle/>
        <a:p>
          <a:endParaRPr lang="cs-CZ"/>
        </a:p>
      </dgm:t>
    </dgm:pt>
    <dgm:pt modelId="{73C5AAFC-BB57-47D9-80CC-8916E6501803}">
      <dgm:prSet phldrT="[Text]" custT="1"/>
      <dgm:spPr/>
      <dgm:t>
        <a:bodyPr/>
        <a:lstStyle/>
        <a:p>
          <a:r>
            <a:rPr lang="cs-CZ" sz="1600" dirty="0"/>
            <a:t>Kuchař/ka</a:t>
          </a:r>
        </a:p>
        <a:p>
          <a:endParaRPr lang="cs-CZ" sz="1000" dirty="0"/>
        </a:p>
      </dgm:t>
    </dgm:pt>
    <dgm:pt modelId="{33E34A3F-ED4C-431B-996E-DFE0834496DD}" type="parTrans" cxnId="{7E1331A0-F1B5-4DF0-B8E8-80CCC2558015}">
      <dgm:prSet/>
      <dgm:spPr/>
      <dgm:t>
        <a:bodyPr/>
        <a:lstStyle/>
        <a:p>
          <a:endParaRPr lang="cs-CZ"/>
        </a:p>
      </dgm:t>
    </dgm:pt>
    <dgm:pt modelId="{6B53C671-31BE-47F8-AD02-CC0FB0469616}" type="sibTrans" cxnId="{7E1331A0-F1B5-4DF0-B8E8-80CCC2558015}">
      <dgm:prSet/>
      <dgm:spPr/>
      <dgm:t>
        <a:bodyPr/>
        <a:lstStyle/>
        <a:p>
          <a:endParaRPr lang="cs-CZ"/>
        </a:p>
      </dgm:t>
    </dgm:pt>
    <dgm:pt modelId="{3078BF47-633B-49A4-A4DA-F45CAE28E92E}">
      <dgm:prSet phldrT="[Text]" custT="1"/>
      <dgm:spPr/>
      <dgm:t>
        <a:bodyPr/>
        <a:lstStyle/>
        <a:p>
          <a:r>
            <a:rPr lang="cs-CZ" sz="1400" dirty="0"/>
            <a:t>Školník/ce</a:t>
          </a:r>
        </a:p>
        <a:p>
          <a:r>
            <a:rPr lang="cs-CZ" sz="1000" i="1" dirty="0"/>
            <a:t>0. Stupeň řízení</a:t>
          </a:r>
          <a:endParaRPr lang="cs-CZ" sz="1000" dirty="0"/>
        </a:p>
      </dgm:t>
    </dgm:pt>
    <dgm:pt modelId="{A7129D71-8F39-4304-A1D6-CA02F7418417}" type="parTrans" cxnId="{BB53989F-8DBD-4BD5-8B14-041F3D68916D}">
      <dgm:prSet/>
      <dgm:spPr/>
      <dgm:t>
        <a:bodyPr/>
        <a:lstStyle/>
        <a:p>
          <a:endParaRPr lang="cs-CZ"/>
        </a:p>
      </dgm:t>
    </dgm:pt>
    <dgm:pt modelId="{9F3ED383-89E4-4C3E-AA83-16307913D2E4}" type="sibTrans" cxnId="{BB53989F-8DBD-4BD5-8B14-041F3D68916D}">
      <dgm:prSet/>
      <dgm:spPr/>
      <dgm:t>
        <a:bodyPr/>
        <a:lstStyle/>
        <a:p>
          <a:endParaRPr lang="cs-CZ"/>
        </a:p>
      </dgm:t>
    </dgm:pt>
    <dgm:pt modelId="{6035269F-F931-47CD-8308-78ECDC7F451D}">
      <dgm:prSet phldrT="[Text]" custT="1"/>
      <dgm:spPr/>
      <dgm:t>
        <a:bodyPr/>
        <a:lstStyle/>
        <a:p>
          <a:r>
            <a:rPr lang="cs-CZ" sz="1500" dirty="0"/>
            <a:t>Asistent/ka pedagoga</a:t>
          </a:r>
        </a:p>
        <a:p>
          <a:r>
            <a:rPr lang="cs-CZ" sz="1500" dirty="0"/>
            <a:t>Školní  asistent/ka</a:t>
          </a:r>
        </a:p>
        <a:p>
          <a:endParaRPr lang="cs-CZ" sz="1000" dirty="0"/>
        </a:p>
      </dgm:t>
    </dgm:pt>
    <dgm:pt modelId="{7FE104AC-DA58-4E5A-B84A-22F2B1B12D53}" type="parTrans" cxnId="{21B3FD95-8917-4401-A440-5FDBE75FEE42}">
      <dgm:prSet/>
      <dgm:spPr/>
      <dgm:t>
        <a:bodyPr/>
        <a:lstStyle/>
        <a:p>
          <a:endParaRPr lang="cs-CZ"/>
        </a:p>
      </dgm:t>
    </dgm:pt>
    <dgm:pt modelId="{0DB9185F-DD1C-40B7-A183-A2E8FDDB9A46}" type="sibTrans" cxnId="{21B3FD95-8917-4401-A440-5FDBE75FEE42}">
      <dgm:prSet/>
      <dgm:spPr/>
      <dgm:t>
        <a:bodyPr/>
        <a:lstStyle/>
        <a:p>
          <a:endParaRPr lang="cs-CZ"/>
        </a:p>
      </dgm:t>
    </dgm:pt>
    <dgm:pt modelId="{E7591341-217B-48D6-9BE9-78E4DC496ED2}">
      <dgm:prSet phldrT="[Text]" custT="1"/>
      <dgm:spPr/>
      <dgm:t>
        <a:bodyPr/>
        <a:lstStyle/>
        <a:p>
          <a:r>
            <a:rPr lang="cs-CZ" sz="1400" dirty="0"/>
            <a:t>Vedoucí školní jídelny</a:t>
          </a:r>
        </a:p>
        <a:p>
          <a:r>
            <a:rPr lang="cs-CZ" sz="1000" i="1" dirty="0"/>
            <a:t>1. Stupeň řízení</a:t>
          </a:r>
          <a:endParaRPr lang="cs-CZ" sz="1000" dirty="0"/>
        </a:p>
      </dgm:t>
    </dgm:pt>
    <dgm:pt modelId="{8FCE220E-1AD5-44BF-BD89-28E11867E2AE}" type="parTrans" cxnId="{324D2439-DA56-417C-B4C4-485771BA7F62}">
      <dgm:prSet/>
      <dgm:spPr/>
      <dgm:t>
        <a:bodyPr/>
        <a:lstStyle/>
        <a:p>
          <a:endParaRPr lang="cs-CZ"/>
        </a:p>
      </dgm:t>
    </dgm:pt>
    <dgm:pt modelId="{BEDFF81D-FBFE-4D86-9A40-977289CA0EF6}" type="sibTrans" cxnId="{324D2439-DA56-417C-B4C4-485771BA7F62}">
      <dgm:prSet/>
      <dgm:spPr/>
      <dgm:t>
        <a:bodyPr/>
        <a:lstStyle/>
        <a:p>
          <a:endParaRPr lang="cs-CZ"/>
        </a:p>
      </dgm:t>
    </dgm:pt>
    <dgm:pt modelId="{629D13BA-D54A-4955-9CD3-08433DA8955F}">
      <dgm:prSet phldrT="[Text]" custT="1"/>
      <dgm:spPr/>
      <dgm:t>
        <a:bodyPr/>
        <a:lstStyle/>
        <a:p>
          <a:r>
            <a:rPr lang="cs-CZ" sz="1600" dirty="0"/>
            <a:t>Pedagog volného času</a:t>
          </a:r>
        </a:p>
        <a:p>
          <a:endParaRPr lang="cs-CZ" sz="1000" dirty="0"/>
        </a:p>
      </dgm:t>
    </dgm:pt>
    <dgm:pt modelId="{2E08C7ED-3A42-4993-9C40-A54F1834F336}" type="parTrans" cxnId="{BF9AA78E-7FD2-4D29-B497-D5269FE18BF4}">
      <dgm:prSet/>
      <dgm:spPr/>
      <dgm:t>
        <a:bodyPr/>
        <a:lstStyle/>
        <a:p>
          <a:endParaRPr lang="cs-CZ"/>
        </a:p>
      </dgm:t>
    </dgm:pt>
    <dgm:pt modelId="{CA236DA9-AA93-4F30-AFE3-D5286511933F}" type="sibTrans" cxnId="{BF9AA78E-7FD2-4D29-B497-D5269FE18BF4}">
      <dgm:prSet/>
      <dgm:spPr/>
      <dgm:t>
        <a:bodyPr/>
        <a:lstStyle/>
        <a:p>
          <a:endParaRPr lang="cs-CZ"/>
        </a:p>
      </dgm:t>
    </dgm:pt>
    <dgm:pt modelId="{AF25C935-968D-4768-A578-AB7E1C02EB23}">
      <dgm:prSet phldrT="[Text]" custT="1"/>
      <dgm:spPr/>
      <dgm:t>
        <a:bodyPr/>
        <a:lstStyle/>
        <a:p>
          <a:r>
            <a:rPr lang="cs-CZ" sz="1600"/>
            <a:t>Učitelé </a:t>
          </a:r>
          <a:r>
            <a:rPr lang="cs-CZ" sz="1600" dirty="0"/>
            <a:t>ZŠ</a:t>
          </a:r>
        </a:p>
        <a:p>
          <a:endParaRPr lang="cs-CZ" sz="1000" dirty="0"/>
        </a:p>
      </dgm:t>
    </dgm:pt>
    <dgm:pt modelId="{64D1CB7A-C801-4D0E-A686-DB2E8C3203F0}" type="parTrans" cxnId="{0B42F623-9D8E-4BDC-85F8-7B390DCF5E39}">
      <dgm:prSet/>
      <dgm:spPr/>
      <dgm:t>
        <a:bodyPr/>
        <a:lstStyle/>
        <a:p>
          <a:endParaRPr lang="cs-CZ"/>
        </a:p>
      </dgm:t>
    </dgm:pt>
    <dgm:pt modelId="{9A96C6CD-9A4D-44C0-B06C-9F202A7417C8}" type="sibTrans" cxnId="{0B42F623-9D8E-4BDC-85F8-7B390DCF5E39}">
      <dgm:prSet/>
      <dgm:spPr/>
      <dgm:t>
        <a:bodyPr/>
        <a:lstStyle/>
        <a:p>
          <a:endParaRPr lang="cs-CZ"/>
        </a:p>
      </dgm:t>
    </dgm:pt>
    <dgm:pt modelId="{971CACFE-6697-4D08-BC22-EA2113DA600D}">
      <dgm:prSet phldrT="[Text]" custT="1"/>
      <dgm:spPr/>
      <dgm:t>
        <a:bodyPr/>
        <a:lstStyle/>
        <a:p>
          <a:r>
            <a:rPr lang="cs-CZ" sz="1600" dirty="0"/>
            <a:t>Asistent/ka pedagoga</a:t>
          </a:r>
        </a:p>
        <a:p>
          <a:endParaRPr lang="cs-CZ" sz="1000" dirty="0"/>
        </a:p>
      </dgm:t>
    </dgm:pt>
    <dgm:pt modelId="{19932890-6027-44B5-BB92-B9CA400B4CCA}" type="parTrans" cxnId="{FAEDD70A-CE24-4C7D-AB39-8057A1B5BC6D}">
      <dgm:prSet/>
      <dgm:spPr/>
      <dgm:t>
        <a:bodyPr/>
        <a:lstStyle/>
        <a:p>
          <a:endParaRPr lang="cs-CZ"/>
        </a:p>
      </dgm:t>
    </dgm:pt>
    <dgm:pt modelId="{D27BEC59-0903-4789-803F-6B2AB481DDCE}" type="sibTrans" cxnId="{FAEDD70A-CE24-4C7D-AB39-8057A1B5BC6D}">
      <dgm:prSet/>
      <dgm:spPr/>
      <dgm:t>
        <a:bodyPr/>
        <a:lstStyle/>
        <a:p>
          <a:endParaRPr lang="cs-CZ"/>
        </a:p>
      </dgm:t>
    </dgm:pt>
    <dgm:pt modelId="{C1D458E2-08D7-4AE0-85E6-908683CF0727}">
      <dgm:prSet custT="1"/>
      <dgm:spPr/>
      <dgm:t>
        <a:bodyPr/>
        <a:lstStyle/>
        <a:p>
          <a:r>
            <a:rPr lang="cs-CZ" sz="1400" dirty="0"/>
            <a:t>Účetní</a:t>
          </a:r>
        </a:p>
        <a:p>
          <a:r>
            <a:rPr lang="cs-CZ" sz="1000" i="1" dirty="0"/>
            <a:t>0. Stupeň řízení</a:t>
          </a:r>
          <a:endParaRPr lang="cs-CZ" sz="1000" dirty="0"/>
        </a:p>
      </dgm:t>
    </dgm:pt>
    <dgm:pt modelId="{C5CF04DD-CB04-4294-A3D2-0B129623EFB0}" type="parTrans" cxnId="{22BC12D2-AD6A-4F41-9F8A-2E1D4AA10420}">
      <dgm:prSet/>
      <dgm:spPr/>
      <dgm:t>
        <a:bodyPr/>
        <a:lstStyle/>
        <a:p>
          <a:endParaRPr lang="cs-CZ"/>
        </a:p>
      </dgm:t>
    </dgm:pt>
    <dgm:pt modelId="{8178811B-20B7-4941-BEAB-0FDA8D33B4A8}" type="sibTrans" cxnId="{22BC12D2-AD6A-4F41-9F8A-2E1D4AA10420}">
      <dgm:prSet/>
      <dgm:spPr/>
      <dgm:t>
        <a:bodyPr/>
        <a:lstStyle/>
        <a:p>
          <a:endParaRPr lang="cs-CZ"/>
        </a:p>
      </dgm:t>
    </dgm:pt>
    <dgm:pt modelId="{0FC0F01B-5D24-4F90-9686-A9FDEB377944}">
      <dgm:prSet phldrT="[Text]" custT="1"/>
      <dgm:spPr/>
      <dgm:t>
        <a:bodyPr/>
        <a:lstStyle/>
        <a:p>
          <a:r>
            <a:rPr lang="cs-CZ" sz="1600" dirty="0"/>
            <a:t>Učitelé MŠ</a:t>
          </a:r>
        </a:p>
        <a:p>
          <a:endParaRPr lang="cs-CZ" sz="1000" dirty="0"/>
        </a:p>
      </dgm:t>
    </dgm:pt>
    <dgm:pt modelId="{BD24E04B-552D-4849-B61A-7C7AA912E4F7}" type="sibTrans" cxnId="{FB5125F1-136F-4365-9E78-DFC9AFF83733}">
      <dgm:prSet/>
      <dgm:spPr/>
      <dgm:t>
        <a:bodyPr/>
        <a:lstStyle/>
        <a:p>
          <a:endParaRPr lang="cs-CZ"/>
        </a:p>
      </dgm:t>
    </dgm:pt>
    <dgm:pt modelId="{F0124595-4F14-4E67-8A02-6F1EFB974962}" type="parTrans" cxnId="{FB5125F1-136F-4365-9E78-DFC9AFF83733}">
      <dgm:prSet/>
      <dgm:spPr/>
      <dgm:t>
        <a:bodyPr/>
        <a:lstStyle/>
        <a:p>
          <a:endParaRPr lang="cs-CZ"/>
        </a:p>
      </dgm:t>
    </dgm:pt>
    <dgm:pt modelId="{4E2CEA5F-E864-4C51-A71B-325F263E5755}" type="pres">
      <dgm:prSet presAssocID="{7ED51B0E-D301-40BC-8622-1A671C672DF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029BA9-3D18-4840-A70B-3F5322F8C773}" type="pres">
      <dgm:prSet presAssocID="{1C4E0BFC-837A-4782-BA9B-2F2A316F1B4A}" presName="hierRoot1" presStyleCnt="0"/>
      <dgm:spPr/>
    </dgm:pt>
    <dgm:pt modelId="{FDD261B3-CD84-4E43-96F0-7795A9A208C3}" type="pres">
      <dgm:prSet presAssocID="{1C4E0BFC-837A-4782-BA9B-2F2A316F1B4A}" presName="composite" presStyleCnt="0"/>
      <dgm:spPr/>
    </dgm:pt>
    <dgm:pt modelId="{9A7AB064-D41C-4DFA-9C6C-2B1836A9CFE2}" type="pres">
      <dgm:prSet presAssocID="{1C4E0BFC-837A-4782-BA9B-2F2A316F1B4A}" presName="background" presStyleLbl="node0" presStyleIdx="0" presStyleCnt="1"/>
      <dgm:spPr/>
    </dgm:pt>
    <dgm:pt modelId="{79A85950-5BCF-40D6-95B4-95C1E0C93668}" type="pres">
      <dgm:prSet presAssocID="{1C4E0BFC-837A-4782-BA9B-2F2A316F1B4A}" presName="text" presStyleLbl="fgAcc0" presStyleIdx="0" presStyleCnt="1" custScaleX="125730" custScaleY="140032">
        <dgm:presLayoutVars>
          <dgm:chPref val="3"/>
        </dgm:presLayoutVars>
      </dgm:prSet>
      <dgm:spPr/>
    </dgm:pt>
    <dgm:pt modelId="{F8FADC8D-0721-4808-BEF5-55FB1F655921}" type="pres">
      <dgm:prSet presAssocID="{1C4E0BFC-837A-4782-BA9B-2F2A316F1B4A}" presName="hierChild2" presStyleCnt="0"/>
      <dgm:spPr/>
    </dgm:pt>
    <dgm:pt modelId="{94168169-8422-4E7F-9809-3976FCA60844}" type="pres">
      <dgm:prSet presAssocID="{6F35CF74-ACE3-42D0-B8BF-54E0E154E7CA}" presName="Name10" presStyleLbl="parChTrans1D2" presStyleIdx="0" presStyleCnt="5"/>
      <dgm:spPr/>
    </dgm:pt>
    <dgm:pt modelId="{8D06BA7C-DE41-48D5-85C0-5CE0FD1B3976}" type="pres">
      <dgm:prSet presAssocID="{CE7A91C6-FBCF-48E7-919A-4DB0539CA476}" presName="hierRoot2" presStyleCnt="0"/>
      <dgm:spPr/>
    </dgm:pt>
    <dgm:pt modelId="{DB07D003-C78A-4719-B204-BAFFD01ACC91}" type="pres">
      <dgm:prSet presAssocID="{CE7A91C6-FBCF-48E7-919A-4DB0539CA476}" presName="composite2" presStyleCnt="0"/>
      <dgm:spPr/>
    </dgm:pt>
    <dgm:pt modelId="{C86BBF6A-703E-4067-BD02-AC88F3E66AEB}" type="pres">
      <dgm:prSet presAssocID="{CE7A91C6-FBCF-48E7-919A-4DB0539CA476}" presName="background2" presStyleLbl="node2" presStyleIdx="0" presStyleCnt="5"/>
      <dgm:spPr/>
    </dgm:pt>
    <dgm:pt modelId="{6B5DF73D-33FD-4A52-AAD0-51E511559821}" type="pres">
      <dgm:prSet presAssocID="{CE7A91C6-FBCF-48E7-919A-4DB0539CA476}" presName="text2" presStyleLbl="fgAcc2" presStyleIdx="0" presStyleCnt="5" custLinFactNeighborY="-783">
        <dgm:presLayoutVars>
          <dgm:chPref val="3"/>
        </dgm:presLayoutVars>
      </dgm:prSet>
      <dgm:spPr/>
    </dgm:pt>
    <dgm:pt modelId="{4E138B29-A467-4404-98F6-08571B27A6CD}" type="pres">
      <dgm:prSet presAssocID="{CE7A91C6-FBCF-48E7-919A-4DB0539CA476}" presName="hierChild3" presStyleCnt="0"/>
      <dgm:spPr/>
    </dgm:pt>
    <dgm:pt modelId="{7995C42A-09EB-4D58-A5D7-F94335AE4014}" type="pres">
      <dgm:prSet presAssocID="{F68BBF59-E597-438B-9A72-E08C3E09DFF1}" presName="Name17" presStyleLbl="parChTrans1D3" presStyleIdx="0" presStyleCnt="5"/>
      <dgm:spPr/>
    </dgm:pt>
    <dgm:pt modelId="{55B65803-2004-4DA4-8638-21E1BE2D323E}" type="pres">
      <dgm:prSet presAssocID="{16B76BD4-A08A-4C01-BDFE-55AC3FEF5767}" presName="hierRoot3" presStyleCnt="0"/>
      <dgm:spPr/>
    </dgm:pt>
    <dgm:pt modelId="{47F96B1F-74C6-4AD4-B256-A568C8962441}" type="pres">
      <dgm:prSet presAssocID="{16B76BD4-A08A-4C01-BDFE-55AC3FEF5767}" presName="composite3" presStyleCnt="0"/>
      <dgm:spPr/>
    </dgm:pt>
    <dgm:pt modelId="{90EB479B-186F-4BC0-AFCF-D9A577AB6A78}" type="pres">
      <dgm:prSet presAssocID="{16B76BD4-A08A-4C01-BDFE-55AC3FEF5767}" presName="background3" presStyleLbl="node3" presStyleIdx="0" presStyleCnt="5"/>
      <dgm:spPr/>
    </dgm:pt>
    <dgm:pt modelId="{3ADBBFB8-3332-4CAB-937F-84812B4DF133}" type="pres">
      <dgm:prSet presAssocID="{16B76BD4-A08A-4C01-BDFE-55AC3FEF5767}" presName="text3" presStyleLbl="fgAcc3" presStyleIdx="0" presStyleCnt="5">
        <dgm:presLayoutVars>
          <dgm:chPref val="3"/>
        </dgm:presLayoutVars>
      </dgm:prSet>
      <dgm:spPr/>
    </dgm:pt>
    <dgm:pt modelId="{C8863FB2-FF68-477E-AEFA-6DD1C71B3CD7}" type="pres">
      <dgm:prSet presAssocID="{16B76BD4-A08A-4C01-BDFE-55AC3FEF5767}" presName="hierChild4" presStyleCnt="0"/>
      <dgm:spPr/>
    </dgm:pt>
    <dgm:pt modelId="{FD407BC6-E788-48A6-95C9-8D78562B33F5}" type="pres">
      <dgm:prSet presAssocID="{2E08C7ED-3A42-4993-9C40-A54F1834F336}" presName="Name23" presStyleLbl="parChTrans1D4" presStyleIdx="0" presStyleCnt="3"/>
      <dgm:spPr/>
    </dgm:pt>
    <dgm:pt modelId="{A5052050-09A3-4C4F-B758-8316FCB10041}" type="pres">
      <dgm:prSet presAssocID="{629D13BA-D54A-4955-9CD3-08433DA8955F}" presName="hierRoot4" presStyleCnt="0"/>
      <dgm:spPr/>
    </dgm:pt>
    <dgm:pt modelId="{6FE547F3-8568-4F59-BB10-C56A2C946855}" type="pres">
      <dgm:prSet presAssocID="{629D13BA-D54A-4955-9CD3-08433DA8955F}" presName="composite4" presStyleCnt="0"/>
      <dgm:spPr/>
    </dgm:pt>
    <dgm:pt modelId="{2E44C111-03F5-4B17-97E7-35681DC8981E}" type="pres">
      <dgm:prSet presAssocID="{629D13BA-D54A-4955-9CD3-08433DA8955F}" presName="background4" presStyleLbl="node4" presStyleIdx="0" presStyleCnt="3"/>
      <dgm:spPr/>
    </dgm:pt>
    <dgm:pt modelId="{5990E238-D513-4870-A919-D45F1E169B0F}" type="pres">
      <dgm:prSet presAssocID="{629D13BA-D54A-4955-9CD3-08433DA8955F}" presName="text4" presStyleLbl="fgAcc4" presStyleIdx="0" presStyleCnt="3">
        <dgm:presLayoutVars>
          <dgm:chPref val="3"/>
        </dgm:presLayoutVars>
      </dgm:prSet>
      <dgm:spPr/>
    </dgm:pt>
    <dgm:pt modelId="{9D0590D9-94F5-4EEA-BC46-356656EC2DA1}" type="pres">
      <dgm:prSet presAssocID="{629D13BA-D54A-4955-9CD3-08433DA8955F}" presName="hierChild5" presStyleCnt="0"/>
      <dgm:spPr/>
    </dgm:pt>
    <dgm:pt modelId="{3F14BC45-12D7-4F33-9C58-55868939644F}" type="pres">
      <dgm:prSet presAssocID="{64D1CB7A-C801-4D0E-A686-DB2E8C3203F0}" presName="Name17" presStyleLbl="parChTrans1D3" presStyleIdx="1" presStyleCnt="5"/>
      <dgm:spPr/>
    </dgm:pt>
    <dgm:pt modelId="{D3D89D3D-403D-4882-BD48-8A9F5C00ACBD}" type="pres">
      <dgm:prSet presAssocID="{AF25C935-968D-4768-A578-AB7E1C02EB23}" presName="hierRoot3" presStyleCnt="0"/>
      <dgm:spPr/>
    </dgm:pt>
    <dgm:pt modelId="{FDA42D26-01B1-4100-B374-47EB50B2F5CB}" type="pres">
      <dgm:prSet presAssocID="{AF25C935-968D-4768-A578-AB7E1C02EB23}" presName="composite3" presStyleCnt="0"/>
      <dgm:spPr/>
    </dgm:pt>
    <dgm:pt modelId="{4E17F7A8-93C4-4635-A7FD-55E05E108D08}" type="pres">
      <dgm:prSet presAssocID="{AF25C935-968D-4768-A578-AB7E1C02EB23}" presName="background3" presStyleLbl="node3" presStyleIdx="1" presStyleCnt="5"/>
      <dgm:spPr/>
    </dgm:pt>
    <dgm:pt modelId="{ABA35623-9C6F-4B31-BDC3-F6D54DBD3846}" type="pres">
      <dgm:prSet presAssocID="{AF25C935-968D-4768-A578-AB7E1C02EB23}" presName="text3" presStyleLbl="fgAcc3" presStyleIdx="1" presStyleCnt="5" custLinFactNeighborX="0">
        <dgm:presLayoutVars>
          <dgm:chPref val="3"/>
        </dgm:presLayoutVars>
      </dgm:prSet>
      <dgm:spPr/>
    </dgm:pt>
    <dgm:pt modelId="{0E41487F-1420-46C1-83C3-FC1BB9FAD5EB}" type="pres">
      <dgm:prSet presAssocID="{AF25C935-968D-4768-A578-AB7E1C02EB23}" presName="hierChild4" presStyleCnt="0"/>
      <dgm:spPr/>
    </dgm:pt>
    <dgm:pt modelId="{9BAEACC8-0445-4E9F-BFD4-8F4A4AB42C7D}" type="pres">
      <dgm:prSet presAssocID="{19932890-6027-44B5-BB92-B9CA400B4CCA}" presName="Name23" presStyleLbl="parChTrans1D4" presStyleIdx="1" presStyleCnt="3"/>
      <dgm:spPr/>
    </dgm:pt>
    <dgm:pt modelId="{BB0503A8-2312-4D4F-A166-12AD198A7546}" type="pres">
      <dgm:prSet presAssocID="{971CACFE-6697-4D08-BC22-EA2113DA600D}" presName="hierRoot4" presStyleCnt="0"/>
      <dgm:spPr/>
    </dgm:pt>
    <dgm:pt modelId="{027E8B28-1EA5-47EF-9EA0-2E932FE7F46D}" type="pres">
      <dgm:prSet presAssocID="{971CACFE-6697-4D08-BC22-EA2113DA600D}" presName="composite4" presStyleCnt="0"/>
      <dgm:spPr/>
    </dgm:pt>
    <dgm:pt modelId="{26E6E67C-8984-41A5-A1C0-2D31DB9E5A29}" type="pres">
      <dgm:prSet presAssocID="{971CACFE-6697-4D08-BC22-EA2113DA600D}" presName="background4" presStyleLbl="node4" presStyleIdx="1" presStyleCnt="3"/>
      <dgm:spPr/>
    </dgm:pt>
    <dgm:pt modelId="{DC5DFACE-5669-4FA5-A205-95635FE0A231}" type="pres">
      <dgm:prSet presAssocID="{971CACFE-6697-4D08-BC22-EA2113DA600D}" presName="text4" presStyleLbl="fgAcc4" presStyleIdx="1" presStyleCnt="3">
        <dgm:presLayoutVars>
          <dgm:chPref val="3"/>
        </dgm:presLayoutVars>
      </dgm:prSet>
      <dgm:spPr/>
    </dgm:pt>
    <dgm:pt modelId="{955E2AA7-5B51-4CAE-AC35-497E79F4CA50}" type="pres">
      <dgm:prSet presAssocID="{971CACFE-6697-4D08-BC22-EA2113DA600D}" presName="hierChild5" presStyleCnt="0"/>
      <dgm:spPr/>
    </dgm:pt>
    <dgm:pt modelId="{4CD92DD7-65DC-4FF7-93F3-728B9A1B5C20}" type="pres">
      <dgm:prSet presAssocID="{C5CF04DD-CB04-4294-A3D2-0B129623EFB0}" presName="Name10" presStyleLbl="parChTrans1D2" presStyleIdx="1" presStyleCnt="5"/>
      <dgm:spPr/>
    </dgm:pt>
    <dgm:pt modelId="{795B99F3-5B9C-47A7-970E-A514B40F3D04}" type="pres">
      <dgm:prSet presAssocID="{C1D458E2-08D7-4AE0-85E6-908683CF0727}" presName="hierRoot2" presStyleCnt="0"/>
      <dgm:spPr/>
    </dgm:pt>
    <dgm:pt modelId="{02327D58-0EAF-4658-80A1-9E6425A16248}" type="pres">
      <dgm:prSet presAssocID="{C1D458E2-08D7-4AE0-85E6-908683CF0727}" presName="composite2" presStyleCnt="0"/>
      <dgm:spPr/>
    </dgm:pt>
    <dgm:pt modelId="{2A686AAE-5A84-4134-9201-6EBAA091D7CF}" type="pres">
      <dgm:prSet presAssocID="{C1D458E2-08D7-4AE0-85E6-908683CF0727}" presName="background2" presStyleLbl="node2" presStyleIdx="1" presStyleCnt="5"/>
      <dgm:spPr/>
    </dgm:pt>
    <dgm:pt modelId="{F9F7A5EA-2B3D-45AF-A393-8D7E84516834}" type="pres">
      <dgm:prSet presAssocID="{C1D458E2-08D7-4AE0-85E6-908683CF0727}" presName="text2" presStyleLbl="fgAcc2" presStyleIdx="1" presStyleCnt="5">
        <dgm:presLayoutVars>
          <dgm:chPref val="3"/>
        </dgm:presLayoutVars>
      </dgm:prSet>
      <dgm:spPr/>
    </dgm:pt>
    <dgm:pt modelId="{31923D84-572E-44BA-B185-5C52EA4FEEEC}" type="pres">
      <dgm:prSet presAssocID="{C1D458E2-08D7-4AE0-85E6-908683CF0727}" presName="hierChild3" presStyleCnt="0"/>
      <dgm:spPr/>
    </dgm:pt>
    <dgm:pt modelId="{E62A83F6-EB46-498A-A1A1-474497EEBA8E}" type="pres">
      <dgm:prSet presAssocID="{E6E00CD6-6EBE-4BA2-9389-FC9EBBFD8500}" presName="Name10" presStyleLbl="parChTrans1D2" presStyleIdx="2" presStyleCnt="5"/>
      <dgm:spPr/>
    </dgm:pt>
    <dgm:pt modelId="{7C4E078E-6E4B-4748-B628-287E5D07B623}" type="pres">
      <dgm:prSet presAssocID="{B8BDFBA1-5C12-4131-934C-7902906614E0}" presName="hierRoot2" presStyleCnt="0"/>
      <dgm:spPr/>
    </dgm:pt>
    <dgm:pt modelId="{0A73DCB9-C4C4-4B33-B6C6-D451E58A025F}" type="pres">
      <dgm:prSet presAssocID="{B8BDFBA1-5C12-4131-934C-7902906614E0}" presName="composite2" presStyleCnt="0"/>
      <dgm:spPr/>
    </dgm:pt>
    <dgm:pt modelId="{F9E38EE5-1843-4090-AEC0-3AE1F9304A3B}" type="pres">
      <dgm:prSet presAssocID="{B8BDFBA1-5C12-4131-934C-7902906614E0}" presName="background2" presStyleLbl="node2" presStyleIdx="2" presStyleCnt="5"/>
      <dgm:spPr/>
    </dgm:pt>
    <dgm:pt modelId="{36722011-70D6-4150-B7D8-B7A1E556FCBE}" type="pres">
      <dgm:prSet presAssocID="{B8BDFBA1-5C12-4131-934C-7902906614E0}" presName="text2" presStyleLbl="fgAcc2" presStyleIdx="2" presStyleCnt="5">
        <dgm:presLayoutVars>
          <dgm:chPref val="3"/>
        </dgm:presLayoutVars>
      </dgm:prSet>
      <dgm:spPr/>
    </dgm:pt>
    <dgm:pt modelId="{DCE1D627-3EAA-47A2-A93C-A2BF51AD16F6}" type="pres">
      <dgm:prSet presAssocID="{B8BDFBA1-5C12-4131-934C-7902906614E0}" presName="hierChild3" presStyleCnt="0"/>
      <dgm:spPr/>
    </dgm:pt>
    <dgm:pt modelId="{F22A8493-4D4D-4A11-AF4C-90039AF83043}" type="pres">
      <dgm:prSet presAssocID="{F0124595-4F14-4E67-8A02-6F1EFB974962}" presName="Name17" presStyleLbl="parChTrans1D3" presStyleIdx="2" presStyleCnt="5"/>
      <dgm:spPr/>
    </dgm:pt>
    <dgm:pt modelId="{23F6A276-8FE8-450F-9A66-4F16F40A886B}" type="pres">
      <dgm:prSet presAssocID="{0FC0F01B-5D24-4F90-9686-A9FDEB377944}" presName="hierRoot3" presStyleCnt="0"/>
      <dgm:spPr/>
    </dgm:pt>
    <dgm:pt modelId="{6C53544A-DC35-414A-87C9-4ECFDDF044F9}" type="pres">
      <dgm:prSet presAssocID="{0FC0F01B-5D24-4F90-9686-A9FDEB377944}" presName="composite3" presStyleCnt="0"/>
      <dgm:spPr/>
    </dgm:pt>
    <dgm:pt modelId="{8F27D95A-247A-4CB3-832A-302316568312}" type="pres">
      <dgm:prSet presAssocID="{0FC0F01B-5D24-4F90-9686-A9FDEB377944}" presName="background3" presStyleLbl="node3" presStyleIdx="2" presStyleCnt="5"/>
      <dgm:spPr/>
    </dgm:pt>
    <dgm:pt modelId="{09728BA6-EC6C-47D5-87B6-3F1DA6B7F9EE}" type="pres">
      <dgm:prSet presAssocID="{0FC0F01B-5D24-4F90-9686-A9FDEB377944}" presName="text3" presStyleLbl="fgAcc3" presStyleIdx="2" presStyleCnt="5">
        <dgm:presLayoutVars>
          <dgm:chPref val="3"/>
        </dgm:presLayoutVars>
      </dgm:prSet>
      <dgm:spPr/>
    </dgm:pt>
    <dgm:pt modelId="{280480D9-0174-4813-BA52-26CAC0520A7A}" type="pres">
      <dgm:prSet presAssocID="{0FC0F01B-5D24-4F90-9686-A9FDEB377944}" presName="hierChild4" presStyleCnt="0"/>
      <dgm:spPr/>
    </dgm:pt>
    <dgm:pt modelId="{A0EAF362-F12D-44A6-A9D2-BBBA5BF84EA0}" type="pres">
      <dgm:prSet presAssocID="{7FE104AC-DA58-4E5A-B84A-22F2B1B12D53}" presName="Name23" presStyleLbl="parChTrans1D4" presStyleIdx="2" presStyleCnt="3"/>
      <dgm:spPr/>
    </dgm:pt>
    <dgm:pt modelId="{79003FB9-CC9F-401F-8C28-529824FB14A9}" type="pres">
      <dgm:prSet presAssocID="{6035269F-F931-47CD-8308-78ECDC7F451D}" presName="hierRoot4" presStyleCnt="0"/>
      <dgm:spPr/>
    </dgm:pt>
    <dgm:pt modelId="{B2C18398-13F1-47FC-B254-E695EF13F80D}" type="pres">
      <dgm:prSet presAssocID="{6035269F-F931-47CD-8308-78ECDC7F451D}" presName="composite4" presStyleCnt="0"/>
      <dgm:spPr/>
    </dgm:pt>
    <dgm:pt modelId="{34E0093F-A02F-4F8E-AAE9-FB91754DB209}" type="pres">
      <dgm:prSet presAssocID="{6035269F-F931-47CD-8308-78ECDC7F451D}" presName="background4" presStyleLbl="node4" presStyleIdx="2" presStyleCnt="3"/>
      <dgm:spPr/>
    </dgm:pt>
    <dgm:pt modelId="{5FAD9A58-3D5C-43B1-A26A-3A33FCA925B2}" type="pres">
      <dgm:prSet presAssocID="{6035269F-F931-47CD-8308-78ECDC7F451D}" presName="text4" presStyleLbl="fgAcc4" presStyleIdx="2" presStyleCnt="3" custScaleX="133688">
        <dgm:presLayoutVars>
          <dgm:chPref val="3"/>
        </dgm:presLayoutVars>
      </dgm:prSet>
      <dgm:spPr/>
    </dgm:pt>
    <dgm:pt modelId="{A3FA7B67-F3E0-4915-A557-5AE3946E94EA}" type="pres">
      <dgm:prSet presAssocID="{6035269F-F931-47CD-8308-78ECDC7F451D}" presName="hierChild5" presStyleCnt="0"/>
      <dgm:spPr/>
    </dgm:pt>
    <dgm:pt modelId="{4002F01B-9CE9-44EE-8E23-00DE64AA7F92}" type="pres">
      <dgm:prSet presAssocID="{8FCE220E-1AD5-44BF-BD89-28E11867E2AE}" presName="Name10" presStyleLbl="parChTrans1D2" presStyleIdx="3" presStyleCnt="5"/>
      <dgm:spPr/>
    </dgm:pt>
    <dgm:pt modelId="{22D5ADB2-76F9-4E23-BD49-89D76C83B6FF}" type="pres">
      <dgm:prSet presAssocID="{E7591341-217B-48D6-9BE9-78E4DC496ED2}" presName="hierRoot2" presStyleCnt="0"/>
      <dgm:spPr/>
    </dgm:pt>
    <dgm:pt modelId="{43A5A40F-19BB-44B5-BDEB-F310D2A4B7DD}" type="pres">
      <dgm:prSet presAssocID="{E7591341-217B-48D6-9BE9-78E4DC496ED2}" presName="composite2" presStyleCnt="0"/>
      <dgm:spPr/>
    </dgm:pt>
    <dgm:pt modelId="{AC4FC4D8-E3A9-4591-8DE2-4425B70C518D}" type="pres">
      <dgm:prSet presAssocID="{E7591341-217B-48D6-9BE9-78E4DC496ED2}" presName="background2" presStyleLbl="node2" presStyleIdx="3" presStyleCnt="5"/>
      <dgm:spPr/>
    </dgm:pt>
    <dgm:pt modelId="{46883A4E-6D3C-4A57-B84D-BC86F6571D26}" type="pres">
      <dgm:prSet presAssocID="{E7591341-217B-48D6-9BE9-78E4DC496ED2}" presName="text2" presStyleLbl="fgAcc2" presStyleIdx="3" presStyleCnt="5">
        <dgm:presLayoutVars>
          <dgm:chPref val="3"/>
        </dgm:presLayoutVars>
      </dgm:prSet>
      <dgm:spPr/>
    </dgm:pt>
    <dgm:pt modelId="{C39DFEAB-D85D-4A06-8E7B-DAA9A80DB598}" type="pres">
      <dgm:prSet presAssocID="{E7591341-217B-48D6-9BE9-78E4DC496ED2}" presName="hierChild3" presStyleCnt="0"/>
      <dgm:spPr/>
    </dgm:pt>
    <dgm:pt modelId="{0F0E6B74-1BEF-484D-A62D-8921E2CCA1B6}" type="pres">
      <dgm:prSet presAssocID="{33E34A3F-ED4C-431B-996E-DFE0834496DD}" presName="Name17" presStyleLbl="parChTrans1D3" presStyleIdx="3" presStyleCnt="5"/>
      <dgm:spPr/>
    </dgm:pt>
    <dgm:pt modelId="{3395BC69-AFF4-4F70-BD4D-A0AE1DAC0A69}" type="pres">
      <dgm:prSet presAssocID="{73C5AAFC-BB57-47D9-80CC-8916E6501803}" presName="hierRoot3" presStyleCnt="0"/>
      <dgm:spPr/>
    </dgm:pt>
    <dgm:pt modelId="{83240D4D-9650-4AED-A56B-5C21E9693DCC}" type="pres">
      <dgm:prSet presAssocID="{73C5AAFC-BB57-47D9-80CC-8916E6501803}" presName="composite3" presStyleCnt="0"/>
      <dgm:spPr/>
    </dgm:pt>
    <dgm:pt modelId="{B959FF5B-F6B0-4B68-BD09-FF6E9D4AF998}" type="pres">
      <dgm:prSet presAssocID="{73C5AAFC-BB57-47D9-80CC-8916E6501803}" presName="background3" presStyleLbl="node3" presStyleIdx="3" presStyleCnt="5"/>
      <dgm:spPr/>
    </dgm:pt>
    <dgm:pt modelId="{7645B482-2AFC-4177-9540-7EB78F0A57D5}" type="pres">
      <dgm:prSet presAssocID="{73C5AAFC-BB57-47D9-80CC-8916E6501803}" presName="text3" presStyleLbl="fgAcc3" presStyleIdx="3" presStyleCnt="5">
        <dgm:presLayoutVars>
          <dgm:chPref val="3"/>
        </dgm:presLayoutVars>
      </dgm:prSet>
      <dgm:spPr/>
    </dgm:pt>
    <dgm:pt modelId="{526DC4D5-08F9-4923-BE2C-8349F4DC86EC}" type="pres">
      <dgm:prSet presAssocID="{73C5AAFC-BB57-47D9-80CC-8916E6501803}" presName="hierChild4" presStyleCnt="0"/>
      <dgm:spPr/>
    </dgm:pt>
    <dgm:pt modelId="{1464D1ED-5325-4865-81CC-B07BBA97A473}" type="pres">
      <dgm:prSet presAssocID="{A7129D71-8F39-4304-A1D6-CA02F7418417}" presName="Name10" presStyleLbl="parChTrans1D2" presStyleIdx="4" presStyleCnt="5"/>
      <dgm:spPr/>
    </dgm:pt>
    <dgm:pt modelId="{AD1E7C88-6BCC-4581-9030-5D9300B0FB33}" type="pres">
      <dgm:prSet presAssocID="{3078BF47-633B-49A4-A4DA-F45CAE28E92E}" presName="hierRoot2" presStyleCnt="0"/>
      <dgm:spPr/>
    </dgm:pt>
    <dgm:pt modelId="{978BFBA1-84E7-40D4-882B-A1C6BD33A2AF}" type="pres">
      <dgm:prSet presAssocID="{3078BF47-633B-49A4-A4DA-F45CAE28E92E}" presName="composite2" presStyleCnt="0"/>
      <dgm:spPr/>
    </dgm:pt>
    <dgm:pt modelId="{CF77688E-EB7F-4BCC-BCA4-0F0489DF63CE}" type="pres">
      <dgm:prSet presAssocID="{3078BF47-633B-49A4-A4DA-F45CAE28E92E}" presName="background2" presStyleLbl="node2" presStyleIdx="4" presStyleCnt="5"/>
      <dgm:spPr/>
    </dgm:pt>
    <dgm:pt modelId="{A54D91AD-D4C5-4E45-93ED-841A708166CB}" type="pres">
      <dgm:prSet presAssocID="{3078BF47-633B-49A4-A4DA-F45CAE28E92E}" presName="text2" presStyleLbl="fgAcc2" presStyleIdx="4" presStyleCnt="5">
        <dgm:presLayoutVars>
          <dgm:chPref val="3"/>
        </dgm:presLayoutVars>
      </dgm:prSet>
      <dgm:spPr/>
    </dgm:pt>
    <dgm:pt modelId="{7B24AFAA-3DA3-4F8B-AD34-8D3E91AB49DD}" type="pres">
      <dgm:prSet presAssocID="{3078BF47-633B-49A4-A4DA-F45CAE28E92E}" presName="hierChild3" presStyleCnt="0"/>
      <dgm:spPr/>
    </dgm:pt>
    <dgm:pt modelId="{656A8DEF-79BA-41B4-8AC2-2D617DDDE6AA}" type="pres">
      <dgm:prSet presAssocID="{D7390D75-9A70-47E9-9274-652E9746FABD}" presName="Name17" presStyleLbl="parChTrans1D3" presStyleIdx="4" presStyleCnt="5"/>
      <dgm:spPr/>
    </dgm:pt>
    <dgm:pt modelId="{0C333807-0F3E-45FA-9D1E-91A7FBB584B4}" type="pres">
      <dgm:prSet presAssocID="{BE2BBF80-4AB7-47C5-AC3F-013C9F832A44}" presName="hierRoot3" presStyleCnt="0"/>
      <dgm:spPr/>
    </dgm:pt>
    <dgm:pt modelId="{88283E9B-BB2D-497B-B0BE-F9CE98B7D10E}" type="pres">
      <dgm:prSet presAssocID="{BE2BBF80-4AB7-47C5-AC3F-013C9F832A44}" presName="composite3" presStyleCnt="0"/>
      <dgm:spPr/>
    </dgm:pt>
    <dgm:pt modelId="{32DF90B6-76FC-4240-8241-3E24821FA579}" type="pres">
      <dgm:prSet presAssocID="{BE2BBF80-4AB7-47C5-AC3F-013C9F832A44}" presName="background3" presStyleLbl="node3" presStyleIdx="4" presStyleCnt="5"/>
      <dgm:spPr/>
    </dgm:pt>
    <dgm:pt modelId="{8233072F-B1DA-45F5-903A-21D75646E568}" type="pres">
      <dgm:prSet presAssocID="{BE2BBF80-4AB7-47C5-AC3F-013C9F832A44}" presName="text3" presStyleLbl="fgAcc3" presStyleIdx="4" presStyleCnt="5">
        <dgm:presLayoutVars>
          <dgm:chPref val="3"/>
        </dgm:presLayoutVars>
      </dgm:prSet>
      <dgm:spPr/>
    </dgm:pt>
    <dgm:pt modelId="{962B481B-91FC-48D2-A4CC-33E0E9631F46}" type="pres">
      <dgm:prSet presAssocID="{BE2BBF80-4AB7-47C5-AC3F-013C9F832A44}" presName="hierChild4" presStyleCnt="0"/>
      <dgm:spPr/>
    </dgm:pt>
  </dgm:ptLst>
  <dgm:cxnLst>
    <dgm:cxn modelId="{8C48D204-D000-406C-834B-417DB33D5342}" srcId="{1C4E0BFC-837A-4782-BA9B-2F2A316F1B4A}" destId="{CE7A91C6-FBCF-48E7-919A-4DB0539CA476}" srcOrd="0" destOrd="0" parTransId="{6F35CF74-ACE3-42D0-B8BF-54E0E154E7CA}" sibTransId="{4AE4FBE2-225E-4ABC-88F6-8031E9EE0F41}"/>
    <dgm:cxn modelId="{1EBDD505-6472-480B-9B36-AA53BA71193A}" type="presOf" srcId="{2E08C7ED-3A42-4993-9C40-A54F1834F336}" destId="{FD407BC6-E788-48A6-95C9-8D78562B33F5}" srcOrd="0" destOrd="0" presId="urn:microsoft.com/office/officeart/2005/8/layout/hierarchy1"/>
    <dgm:cxn modelId="{2A59F406-2B9B-450F-BF17-BB716C70933A}" type="presOf" srcId="{0FC0F01B-5D24-4F90-9686-A9FDEB377944}" destId="{09728BA6-EC6C-47D5-87B6-3F1DA6B7F9EE}" srcOrd="0" destOrd="0" presId="urn:microsoft.com/office/officeart/2005/8/layout/hierarchy1"/>
    <dgm:cxn modelId="{FAEDD70A-CE24-4C7D-AB39-8057A1B5BC6D}" srcId="{AF25C935-968D-4768-A578-AB7E1C02EB23}" destId="{971CACFE-6697-4D08-BC22-EA2113DA600D}" srcOrd="0" destOrd="0" parTransId="{19932890-6027-44B5-BB92-B9CA400B4CCA}" sibTransId="{D27BEC59-0903-4789-803F-6B2AB481DDCE}"/>
    <dgm:cxn modelId="{1490CE1F-3CF6-4104-8422-1B7F4BD8758D}" type="presOf" srcId="{3078BF47-633B-49A4-A4DA-F45CAE28E92E}" destId="{A54D91AD-D4C5-4E45-93ED-841A708166CB}" srcOrd="0" destOrd="0" presId="urn:microsoft.com/office/officeart/2005/8/layout/hierarchy1"/>
    <dgm:cxn modelId="{44652622-D502-4BCF-9603-9EEBD5A9DADB}" type="presOf" srcId="{8FCE220E-1AD5-44BF-BD89-28E11867E2AE}" destId="{4002F01B-9CE9-44EE-8E23-00DE64AA7F92}" srcOrd="0" destOrd="0" presId="urn:microsoft.com/office/officeart/2005/8/layout/hierarchy1"/>
    <dgm:cxn modelId="{0B42F623-9D8E-4BDC-85F8-7B390DCF5E39}" srcId="{CE7A91C6-FBCF-48E7-919A-4DB0539CA476}" destId="{AF25C935-968D-4768-A578-AB7E1C02EB23}" srcOrd="1" destOrd="0" parTransId="{64D1CB7A-C801-4D0E-A686-DB2E8C3203F0}" sibTransId="{9A96C6CD-9A4D-44C0-B06C-9F202A7417C8}"/>
    <dgm:cxn modelId="{2B2A172E-4FCF-4A4C-ACC6-D2D28694DD00}" type="presOf" srcId="{A7129D71-8F39-4304-A1D6-CA02F7418417}" destId="{1464D1ED-5325-4865-81CC-B07BBA97A473}" srcOrd="0" destOrd="0" presId="urn:microsoft.com/office/officeart/2005/8/layout/hierarchy1"/>
    <dgm:cxn modelId="{ACD97E35-1D39-46A2-9737-D6062B8D4665}" type="presOf" srcId="{C1D458E2-08D7-4AE0-85E6-908683CF0727}" destId="{F9F7A5EA-2B3D-45AF-A393-8D7E84516834}" srcOrd="0" destOrd="0" presId="urn:microsoft.com/office/officeart/2005/8/layout/hierarchy1"/>
    <dgm:cxn modelId="{324D2439-DA56-417C-B4C4-485771BA7F62}" srcId="{1C4E0BFC-837A-4782-BA9B-2F2A316F1B4A}" destId="{E7591341-217B-48D6-9BE9-78E4DC496ED2}" srcOrd="3" destOrd="0" parTransId="{8FCE220E-1AD5-44BF-BD89-28E11867E2AE}" sibTransId="{BEDFF81D-FBFE-4D86-9A40-977289CA0EF6}"/>
    <dgm:cxn modelId="{8E83183B-62C7-44BB-9F90-92204403B446}" type="presOf" srcId="{7ED51B0E-D301-40BC-8622-1A671C672DF2}" destId="{4E2CEA5F-E864-4C51-A71B-325F263E5755}" srcOrd="0" destOrd="0" presId="urn:microsoft.com/office/officeart/2005/8/layout/hierarchy1"/>
    <dgm:cxn modelId="{5884973B-4DD5-4BB7-A5A2-D4319D94097D}" type="presOf" srcId="{629D13BA-D54A-4955-9CD3-08433DA8955F}" destId="{5990E238-D513-4870-A919-D45F1E169B0F}" srcOrd="0" destOrd="0" presId="urn:microsoft.com/office/officeart/2005/8/layout/hierarchy1"/>
    <dgm:cxn modelId="{9CF4F640-835E-42C8-9221-89F26B5FFC0B}" type="presOf" srcId="{F68BBF59-E597-438B-9A72-E08C3E09DFF1}" destId="{7995C42A-09EB-4D58-A5D7-F94335AE4014}" srcOrd="0" destOrd="0" presId="urn:microsoft.com/office/officeart/2005/8/layout/hierarchy1"/>
    <dgm:cxn modelId="{A10CBE63-E81E-4D0E-9F19-8F5CD35944C6}" type="presOf" srcId="{C5CF04DD-CB04-4294-A3D2-0B129623EFB0}" destId="{4CD92DD7-65DC-4FF7-93F3-728B9A1B5C20}" srcOrd="0" destOrd="0" presId="urn:microsoft.com/office/officeart/2005/8/layout/hierarchy1"/>
    <dgm:cxn modelId="{CBC55866-6788-4C99-9524-645967F43DF8}" type="presOf" srcId="{F0124595-4F14-4E67-8A02-6F1EFB974962}" destId="{F22A8493-4D4D-4A11-AF4C-90039AF83043}" srcOrd="0" destOrd="0" presId="urn:microsoft.com/office/officeart/2005/8/layout/hierarchy1"/>
    <dgm:cxn modelId="{09051E6A-6A46-4C3A-B648-75E68A14DFEB}" type="presOf" srcId="{B8BDFBA1-5C12-4131-934C-7902906614E0}" destId="{36722011-70D6-4150-B7D8-B7A1E556FCBE}" srcOrd="0" destOrd="0" presId="urn:microsoft.com/office/officeart/2005/8/layout/hierarchy1"/>
    <dgm:cxn modelId="{589CAC6D-5218-43D8-A179-FC767E7336B2}" type="presOf" srcId="{6035269F-F931-47CD-8308-78ECDC7F451D}" destId="{5FAD9A58-3D5C-43B1-A26A-3A33FCA925B2}" srcOrd="0" destOrd="0" presId="urn:microsoft.com/office/officeart/2005/8/layout/hierarchy1"/>
    <dgm:cxn modelId="{ED21EA4F-C07F-443F-8220-47392228C83A}" type="presOf" srcId="{E6E00CD6-6EBE-4BA2-9389-FC9EBBFD8500}" destId="{E62A83F6-EB46-498A-A1A1-474497EEBA8E}" srcOrd="0" destOrd="0" presId="urn:microsoft.com/office/officeart/2005/8/layout/hierarchy1"/>
    <dgm:cxn modelId="{2BF1B970-3014-496F-A2F2-468F49EFCF1F}" type="presOf" srcId="{CE7A91C6-FBCF-48E7-919A-4DB0539CA476}" destId="{6B5DF73D-33FD-4A52-AAD0-51E511559821}" srcOrd="0" destOrd="0" presId="urn:microsoft.com/office/officeart/2005/8/layout/hierarchy1"/>
    <dgm:cxn modelId="{39F51651-D0F0-486B-B7DC-EB303E52FF66}" type="presOf" srcId="{19932890-6027-44B5-BB92-B9CA400B4CCA}" destId="{9BAEACC8-0445-4E9F-BFD4-8F4A4AB42C7D}" srcOrd="0" destOrd="0" presId="urn:microsoft.com/office/officeart/2005/8/layout/hierarchy1"/>
    <dgm:cxn modelId="{3BFD2058-F91F-452D-A5C2-620D59CB034B}" srcId="{3078BF47-633B-49A4-A4DA-F45CAE28E92E}" destId="{BE2BBF80-4AB7-47C5-AC3F-013C9F832A44}" srcOrd="0" destOrd="0" parTransId="{D7390D75-9A70-47E9-9274-652E9746FABD}" sibTransId="{FA3079D9-7C09-431C-9811-E7E630CE8B5F}"/>
    <dgm:cxn modelId="{6EFA347A-2384-4FF9-97FA-E28C73AB54D9}" type="presOf" srcId="{AF25C935-968D-4768-A578-AB7E1C02EB23}" destId="{ABA35623-9C6F-4B31-BDC3-F6D54DBD3846}" srcOrd="0" destOrd="0" presId="urn:microsoft.com/office/officeart/2005/8/layout/hierarchy1"/>
    <dgm:cxn modelId="{5F35B07F-7771-462D-8326-71C7230A8DDC}" type="presOf" srcId="{64D1CB7A-C801-4D0E-A686-DB2E8C3203F0}" destId="{3F14BC45-12D7-4F33-9C58-55868939644F}" srcOrd="0" destOrd="0" presId="urn:microsoft.com/office/officeart/2005/8/layout/hierarchy1"/>
    <dgm:cxn modelId="{745FF885-49CD-4EB7-9F6F-DECE5E451D46}" type="presOf" srcId="{E7591341-217B-48D6-9BE9-78E4DC496ED2}" destId="{46883A4E-6D3C-4A57-B84D-BC86F6571D26}" srcOrd="0" destOrd="0" presId="urn:microsoft.com/office/officeart/2005/8/layout/hierarchy1"/>
    <dgm:cxn modelId="{BF9AA78E-7FD2-4D29-B497-D5269FE18BF4}" srcId="{16B76BD4-A08A-4C01-BDFE-55AC3FEF5767}" destId="{629D13BA-D54A-4955-9CD3-08433DA8955F}" srcOrd="0" destOrd="0" parTransId="{2E08C7ED-3A42-4993-9C40-A54F1834F336}" sibTransId="{CA236DA9-AA93-4F30-AFE3-D5286511933F}"/>
    <dgm:cxn modelId="{21B3FD95-8917-4401-A440-5FDBE75FEE42}" srcId="{0FC0F01B-5D24-4F90-9686-A9FDEB377944}" destId="{6035269F-F931-47CD-8308-78ECDC7F451D}" srcOrd="0" destOrd="0" parTransId="{7FE104AC-DA58-4E5A-B84A-22F2B1B12D53}" sibTransId="{0DB9185F-DD1C-40B7-A183-A2E8FDDB9A46}"/>
    <dgm:cxn modelId="{BB53989F-8DBD-4BD5-8B14-041F3D68916D}" srcId="{1C4E0BFC-837A-4782-BA9B-2F2A316F1B4A}" destId="{3078BF47-633B-49A4-A4DA-F45CAE28E92E}" srcOrd="4" destOrd="0" parTransId="{A7129D71-8F39-4304-A1D6-CA02F7418417}" sibTransId="{9F3ED383-89E4-4C3E-AA83-16307913D2E4}"/>
    <dgm:cxn modelId="{7E1331A0-F1B5-4DF0-B8E8-80CCC2558015}" srcId="{E7591341-217B-48D6-9BE9-78E4DC496ED2}" destId="{73C5AAFC-BB57-47D9-80CC-8916E6501803}" srcOrd="0" destOrd="0" parTransId="{33E34A3F-ED4C-431B-996E-DFE0834496DD}" sibTransId="{6B53C671-31BE-47F8-AD02-CC0FB0469616}"/>
    <dgm:cxn modelId="{B4DFDCA2-525A-47C2-B7E1-ACEF7961038C}" type="presOf" srcId="{16B76BD4-A08A-4C01-BDFE-55AC3FEF5767}" destId="{3ADBBFB8-3332-4CAB-937F-84812B4DF133}" srcOrd="0" destOrd="0" presId="urn:microsoft.com/office/officeart/2005/8/layout/hierarchy1"/>
    <dgm:cxn modelId="{B88201A3-FC94-45EE-A4AD-BEE0C149E592}" srcId="{1C4E0BFC-837A-4782-BA9B-2F2A316F1B4A}" destId="{B8BDFBA1-5C12-4131-934C-7902906614E0}" srcOrd="2" destOrd="0" parTransId="{E6E00CD6-6EBE-4BA2-9389-FC9EBBFD8500}" sibTransId="{B5EB98D2-E412-4C79-89DB-927F47C177A0}"/>
    <dgm:cxn modelId="{18B8B6A3-F737-4939-A5B5-D47DFEE40DBE}" type="presOf" srcId="{73C5AAFC-BB57-47D9-80CC-8916E6501803}" destId="{7645B482-2AFC-4177-9540-7EB78F0A57D5}" srcOrd="0" destOrd="0" presId="urn:microsoft.com/office/officeart/2005/8/layout/hierarchy1"/>
    <dgm:cxn modelId="{5D10B4BB-4F96-460B-9BBC-D45BD34A1B75}" srcId="{CE7A91C6-FBCF-48E7-919A-4DB0539CA476}" destId="{16B76BD4-A08A-4C01-BDFE-55AC3FEF5767}" srcOrd="0" destOrd="0" parTransId="{F68BBF59-E597-438B-9A72-E08C3E09DFF1}" sibTransId="{5ADC2B6E-6E43-4EBB-AB47-7F16CE2651A6}"/>
    <dgm:cxn modelId="{1C8AF8BB-CB44-4538-BF0F-BC7920DAA8F6}" srcId="{7ED51B0E-D301-40BC-8622-1A671C672DF2}" destId="{1C4E0BFC-837A-4782-BA9B-2F2A316F1B4A}" srcOrd="0" destOrd="0" parTransId="{4B000F27-C45F-4B1E-A6CB-770D853169BD}" sibTransId="{0E3C2703-DA80-43DB-BAC8-E8BF58163B3D}"/>
    <dgm:cxn modelId="{5F3AE9C8-4063-42F5-A038-DE037B7A5C95}" type="presOf" srcId="{7FE104AC-DA58-4E5A-B84A-22F2B1B12D53}" destId="{A0EAF362-F12D-44A6-A9D2-BBBA5BF84EA0}" srcOrd="0" destOrd="0" presId="urn:microsoft.com/office/officeart/2005/8/layout/hierarchy1"/>
    <dgm:cxn modelId="{A43B0FCD-08A7-4D26-BAAF-0AE999DE571F}" type="presOf" srcId="{6F35CF74-ACE3-42D0-B8BF-54E0E154E7CA}" destId="{94168169-8422-4E7F-9809-3976FCA60844}" srcOrd="0" destOrd="0" presId="urn:microsoft.com/office/officeart/2005/8/layout/hierarchy1"/>
    <dgm:cxn modelId="{22BC12D2-AD6A-4F41-9F8A-2E1D4AA10420}" srcId="{1C4E0BFC-837A-4782-BA9B-2F2A316F1B4A}" destId="{C1D458E2-08D7-4AE0-85E6-908683CF0727}" srcOrd="1" destOrd="0" parTransId="{C5CF04DD-CB04-4294-A3D2-0B129623EFB0}" sibTransId="{8178811B-20B7-4941-BEAB-0FDA8D33B4A8}"/>
    <dgm:cxn modelId="{E003C3D4-8805-44E1-94DC-11F216ECECC9}" type="presOf" srcId="{D7390D75-9A70-47E9-9274-652E9746FABD}" destId="{656A8DEF-79BA-41B4-8AC2-2D617DDDE6AA}" srcOrd="0" destOrd="0" presId="urn:microsoft.com/office/officeart/2005/8/layout/hierarchy1"/>
    <dgm:cxn modelId="{72A675DC-7B78-4CF6-8377-9132939B046B}" type="presOf" srcId="{33E34A3F-ED4C-431B-996E-DFE0834496DD}" destId="{0F0E6B74-1BEF-484D-A62D-8921E2CCA1B6}" srcOrd="0" destOrd="0" presId="urn:microsoft.com/office/officeart/2005/8/layout/hierarchy1"/>
    <dgm:cxn modelId="{67AD7FE0-5CA7-4305-A55F-1F168CB2E004}" type="presOf" srcId="{971CACFE-6697-4D08-BC22-EA2113DA600D}" destId="{DC5DFACE-5669-4FA5-A205-95635FE0A231}" srcOrd="0" destOrd="0" presId="urn:microsoft.com/office/officeart/2005/8/layout/hierarchy1"/>
    <dgm:cxn modelId="{BF9B4FEA-C11D-4910-850C-8032EBCAA6B3}" type="presOf" srcId="{BE2BBF80-4AB7-47C5-AC3F-013C9F832A44}" destId="{8233072F-B1DA-45F5-903A-21D75646E568}" srcOrd="0" destOrd="0" presId="urn:microsoft.com/office/officeart/2005/8/layout/hierarchy1"/>
    <dgm:cxn modelId="{FB5125F1-136F-4365-9E78-DFC9AFF83733}" srcId="{B8BDFBA1-5C12-4131-934C-7902906614E0}" destId="{0FC0F01B-5D24-4F90-9686-A9FDEB377944}" srcOrd="0" destOrd="0" parTransId="{F0124595-4F14-4E67-8A02-6F1EFB974962}" sibTransId="{BD24E04B-552D-4849-B61A-7C7AA912E4F7}"/>
    <dgm:cxn modelId="{099A4FF7-78BC-4886-A990-EDB40ADE891A}" type="presOf" srcId="{1C4E0BFC-837A-4782-BA9B-2F2A316F1B4A}" destId="{79A85950-5BCF-40D6-95B4-95C1E0C93668}" srcOrd="0" destOrd="0" presId="urn:microsoft.com/office/officeart/2005/8/layout/hierarchy1"/>
    <dgm:cxn modelId="{7180EE07-D69C-416D-9834-8142AF905268}" type="presParOf" srcId="{4E2CEA5F-E864-4C51-A71B-325F263E5755}" destId="{7C029BA9-3D18-4840-A70B-3F5322F8C773}" srcOrd="0" destOrd="0" presId="urn:microsoft.com/office/officeart/2005/8/layout/hierarchy1"/>
    <dgm:cxn modelId="{016E70B6-30BC-418E-A631-E0B012B4844A}" type="presParOf" srcId="{7C029BA9-3D18-4840-A70B-3F5322F8C773}" destId="{FDD261B3-CD84-4E43-96F0-7795A9A208C3}" srcOrd="0" destOrd="0" presId="urn:microsoft.com/office/officeart/2005/8/layout/hierarchy1"/>
    <dgm:cxn modelId="{4B79A7D5-E037-401F-B9A1-9BC8DAC2AB10}" type="presParOf" srcId="{FDD261B3-CD84-4E43-96F0-7795A9A208C3}" destId="{9A7AB064-D41C-4DFA-9C6C-2B1836A9CFE2}" srcOrd="0" destOrd="0" presId="urn:microsoft.com/office/officeart/2005/8/layout/hierarchy1"/>
    <dgm:cxn modelId="{21F9D0F5-1D32-4703-AAE7-FE3AD13CBEC2}" type="presParOf" srcId="{FDD261B3-CD84-4E43-96F0-7795A9A208C3}" destId="{79A85950-5BCF-40D6-95B4-95C1E0C93668}" srcOrd="1" destOrd="0" presId="urn:microsoft.com/office/officeart/2005/8/layout/hierarchy1"/>
    <dgm:cxn modelId="{E671C81B-7287-48F2-B5AA-E77210D278BD}" type="presParOf" srcId="{7C029BA9-3D18-4840-A70B-3F5322F8C773}" destId="{F8FADC8D-0721-4808-BEF5-55FB1F655921}" srcOrd="1" destOrd="0" presId="urn:microsoft.com/office/officeart/2005/8/layout/hierarchy1"/>
    <dgm:cxn modelId="{BF0B9891-204F-40CC-AB7C-C2B1E03F195F}" type="presParOf" srcId="{F8FADC8D-0721-4808-BEF5-55FB1F655921}" destId="{94168169-8422-4E7F-9809-3976FCA60844}" srcOrd="0" destOrd="0" presId="urn:microsoft.com/office/officeart/2005/8/layout/hierarchy1"/>
    <dgm:cxn modelId="{158D1693-3D42-4831-9570-4BFD4BBE1922}" type="presParOf" srcId="{F8FADC8D-0721-4808-BEF5-55FB1F655921}" destId="{8D06BA7C-DE41-48D5-85C0-5CE0FD1B3976}" srcOrd="1" destOrd="0" presId="urn:microsoft.com/office/officeart/2005/8/layout/hierarchy1"/>
    <dgm:cxn modelId="{0AEA1E64-31F4-4C37-9714-DB0C6960075C}" type="presParOf" srcId="{8D06BA7C-DE41-48D5-85C0-5CE0FD1B3976}" destId="{DB07D003-C78A-4719-B204-BAFFD01ACC91}" srcOrd="0" destOrd="0" presId="urn:microsoft.com/office/officeart/2005/8/layout/hierarchy1"/>
    <dgm:cxn modelId="{F5E378A0-EA61-4103-B10C-6B3468F6B22C}" type="presParOf" srcId="{DB07D003-C78A-4719-B204-BAFFD01ACC91}" destId="{C86BBF6A-703E-4067-BD02-AC88F3E66AEB}" srcOrd="0" destOrd="0" presId="urn:microsoft.com/office/officeart/2005/8/layout/hierarchy1"/>
    <dgm:cxn modelId="{1EA45FD9-8734-43F8-84D8-9FEB6645DF96}" type="presParOf" srcId="{DB07D003-C78A-4719-B204-BAFFD01ACC91}" destId="{6B5DF73D-33FD-4A52-AAD0-51E511559821}" srcOrd="1" destOrd="0" presId="urn:microsoft.com/office/officeart/2005/8/layout/hierarchy1"/>
    <dgm:cxn modelId="{8879EC39-D718-4696-A717-E6FE694C5275}" type="presParOf" srcId="{8D06BA7C-DE41-48D5-85C0-5CE0FD1B3976}" destId="{4E138B29-A467-4404-98F6-08571B27A6CD}" srcOrd="1" destOrd="0" presId="urn:microsoft.com/office/officeart/2005/8/layout/hierarchy1"/>
    <dgm:cxn modelId="{3F4E066F-E551-4FDB-99CD-DC634C4813F7}" type="presParOf" srcId="{4E138B29-A467-4404-98F6-08571B27A6CD}" destId="{7995C42A-09EB-4D58-A5D7-F94335AE4014}" srcOrd="0" destOrd="0" presId="urn:microsoft.com/office/officeart/2005/8/layout/hierarchy1"/>
    <dgm:cxn modelId="{0C2AF2FF-B461-4B3B-B5AA-F6A154070DAB}" type="presParOf" srcId="{4E138B29-A467-4404-98F6-08571B27A6CD}" destId="{55B65803-2004-4DA4-8638-21E1BE2D323E}" srcOrd="1" destOrd="0" presId="urn:microsoft.com/office/officeart/2005/8/layout/hierarchy1"/>
    <dgm:cxn modelId="{2690256F-1B6E-40D8-ACC9-4B4F33E54A7F}" type="presParOf" srcId="{55B65803-2004-4DA4-8638-21E1BE2D323E}" destId="{47F96B1F-74C6-4AD4-B256-A568C8962441}" srcOrd="0" destOrd="0" presId="urn:microsoft.com/office/officeart/2005/8/layout/hierarchy1"/>
    <dgm:cxn modelId="{7A3C2D44-7A39-4AF3-B90E-DABD5C531928}" type="presParOf" srcId="{47F96B1F-74C6-4AD4-B256-A568C8962441}" destId="{90EB479B-186F-4BC0-AFCF-D9A577AB6A78}" srcOrd="0" destOrd="0" presId="urn:microsoft.com/office/officeart/2005/8/layout/hierarchy1"/>
    <dgm:cxn modelId="{6A795466-248A-429F-B5FD-CE8B5F71ACE2}" type="presParOf" srcId="{47F96B1F-74C6-4AD4-B256-A568C8962441}" destId="{3ADBBFB8-3332-4CAB-937F-84812B4DF133}" srcOrd="1" destOrd="0" presId="urn:microsoft.com/office/officeart/2005/8/layout/hierarchy1"/>
    <dgm:cxn modelId="{1AB6D584-72EE-4EA4-8DA5-022CA19FE636}" type="presParOf" srcId="{55B65803-2004-4DA4-8638-21E1BE2D323E}" destId="{C8863FB2-FF68-477E-AEFA-6DD1C71B3CD7}" srcOrd="1" destOrd="0" presId="urn:microsoft.com/office/officeart/2005/8/layout/hierarchy1"/>
    <dgm:cxn modelId="{ECBF1E64-F0D8-4BE7-91C9-6753E1DBDDAE}" type="presParOf" srcId="{C8863FB2-FF68-477E-AEFA-6DD1C71B3CD7}" destId="{FD407BC6-E788-48A6-95C9-8D78562B33F5}" srcOrd="0" destOrd="0" presId="urn:microsoft.com/office/officeart/2005/8/layout/hierarchy1"/>
    <dgm:cxn modelId="{74E56D3B-39F3-4138-B045-5A9BF39CF98C}" type="presParOf" srcId="{C8863FB2-FF68-477E-AEFA-6DD1C71B3CD7}" destId="{A5052050-09A3-4C4F-B758-8316FCB10041}" srcOrd="1" destOrd="0" presId="urn:microsoft.com/office/officeart/2005/8/layout/hierarchy1"/>
    <dgm:cxn modelId="{DD4BD051-9372-4F14-AEC1-00489AE92D70}" type="presParOf" srcId="{A5052050-09A3-4C4F-B758-8316FCB10041}" destId="{6FE547F3-8568-4F59-BB10-C56A2C946855}" srcOrd="0" destOrd="0" presId="urn:microsoft.com/office/officeart/2005/8/layout/hierarchy1"/>
    <dgm:cxn modelId="{43B72277-3DD0-4D33-A301-09DEEC58A396}" type="presParOf" srcId="{6FE547F3-8568-4F59-BB10-C56A2C946855}" destId="{2E44C111-03F5-4B17-97E7-35681DC8981E}" srcOrd="0" destOrd="0" presId="urn:microsoft.com/office/officeart/2005/8/layout/hierarchy1"/>
    <dgm:cxn modelId="{6B508C9E-36B0-4D33-A8A1-942A693D0577}" type="presParOf" srcId="{6FE547F3-8568-4F59-BB10-C56A2C946855}" destId="{5990E238-D513-4870-A919-D45F1E169B0F}" srcOrd="1" destOrd="0" presId="urn:microsoft.com/office/officeart/2005/8/layout/hierarchy1"/>
    <dgm:cxn modelId="{302DAEE1-0AC7-4DF6-A05E-1989AA17FF89}" type="presParOf" srcId="{A5052050-09A3-4C4F-B758-8316FCB10041}" destId="{9D0590D9-94F5-4EEA-BC46-356656EC2DA1}" srcOrd="1" destOrd="0" presId="urn:microsoft.com/office/officeart/2005/8/layout/hierarchy1"/>
    <dgm:cxn modelId="{287662DB-6922-4C7A-A84A-5EB70F30A69C}" type="presParOf" srcId="{4E138B29-A467-4404-98F6-08571B27A6CD}" destId="{3F14BC45-12D7-4F33-9C58-55868939644F}" srcOrd="2" destOrd="0" presId="urn:microsoft.com/office/officeart/2005/8/layout/hierarchy1"/>
    <dgm:cxn modelId="{2B331200-FAD8-4814-90E3-FDF1CC2BA309}" type="presParOf" srcId="{4E138B29-A467-4404-98F6-08571B27A6CD}" destId="{D3D89D3D-403D-4882-BD48-8A9F5C00ACBD}" srcOrd="3" destOrd="0" presId="urn:microsoft.com/office/officeart/2005/8/layout/hierarchy1"/>
    <dgm:cxn modelId="{589B3CD7-E9E3-4F1B-AFFB-97864B4CE2DE}" type="presParOf" srcId="{D3D89D3D-403D-4882-BD48-8A9F5C00ACBD}" destId="{FDA42D26-01B1-4100-B374-47EB50B2F5CB}" srcOrd="0" destOrd="0" presId="urn:microsoft.com/office/officeart/2005/8/layout/hierarchy1"/>
    <dgm:cxn modelId="{A41FAD25-E63D-484F-AD5E-6A0FD88D569C}" type="presParOf" srcId="{FDA42D26-01B1-4100-B374-47EB50B2F5CB}" destId="{4E17F7A8-93C4-4635-A7FD-55E05E108D08}" srcOrd="0" destOrd="0" presId="urn:microsoft.com/office/officeart/2005/8/layout/hierarchy1"/>
    <dgm:cxn modelId="{C5A142ED-2121-4725-A07F-0338DDAFC0B7}" type="presParOf" srcId="{FDA42D26-01B1-4100-B374-47EB50B2F5CB}" destId="{ABA35623-9C6F-4B31-BDC3-F6D54DBD3846}" srcOrd="1" destOrd="0" presId="urn:microsoft.com/office/officeart/2005/8/layout/hierarchy1"/>
    <dgm:cxn modelId="{91B1B444-92DD-463C-A5FF-4EA61F7557BF}" type="presParOf" srcId="{D3D89D3D-403D-4882-BD48-8A9F5C00ACBD}" destId="{0E41487F-1420-46C1-83C3-FC1BB9FAD5EB}" srcOrd="1" destOrd="0" presId="urn:microsoft.com/office/officeart/2005/8/layout/hierarchy1"/>
    <dgm:cxn modelId="{F83E84DC-BB49-4DBF-AE8D-CA24BA16CDFD}" type="presParOf" srcId="{0E41487F-1420-46C1-83C3-FC1BB9FAD5EB}" destId="{9BAEACC8-0445-4E9F-BFD4-8F4A4AB42C7D}" srcOrd="0" destOrd="0" presId="urn:microsoft.com/office/officeart/2005/8/layout/hierarchy1"/>
    <dgm:cxn modelId="{8C1AEE62-002F-47AB-AC86-E382BD087877}" type="presParOf" srcId="{0E41487F-1420-46C1-83C3-FC1BB9FAD5EB}" destId="{BB0503A8-2312-4D4F-A166-12AD198A7546}" srcOrd="1" destOrd="0" presId="urn:microsoft.com/office/officeart/2005/8/layout/hierarchy1"/>
    <dgm:cxn modelId="{B740DC03-2955-4EB2-B76D-958A1FB4A79E}" type="presParOf" srcId="{BB0503A8-2312-4D4F-A166-12AD198A7546}" destId="{027E8B28-1EA5-47EF-9EA0-2E932FE7F46D}" srcOrd="0" destOrd="0" presId="urn:microsoft.com/office/officeart/2005/8/layout/hierarchy1"/>
    <dgm:cxn modelId="{C0FFBE6C-B12F-49A5-9DA9-33DA23523A84}" type="presParOf" srcId="{027E8B28-1EA5-47EF-9EA0-2E932FE7F46D}" destId="{26E6E67C-8984-41A5-A1C0-2D31DB9E5A29}" srcOrd="0" destOrd="0" presId="urn:microsoft.com/office/officeart/2005/8/layout/hierarchy1"/>
    <dgm:cxn modelId="{095942E0-DB3E-4A25-AF71-00E08448691C}" type="presParOf" srcId="{027E8B28-1EA5-47EF-9EA0-2E932FE7F46D}" destId="{DC5DFACE-5669-4FA5-A205-95635FE0A231}" srcOrd="1" destOrd="0" presId="urn:microsoft.com/office/officeart/2005/8/layout/hierarchy1"/>
    <dgm:cxn modelId="{52CE110F-F2A4-4339-89F5-06734B285E58}" type="presParOf" srcId="{BB0503A8-2312-4D4F-A166-12AD198A7546}" destId="{955E2AA7-5B51-4CAE-AC35-497E79F4CA50}" srcOrd="1" destOrd="0" presId="urn:microsoft.com/office/officeart/2005/8/layout/hierarchy1"/>
    <dgm:cxn modelId="{712CBF65-0F51-4BD4-BEBC-C532430A94ED}" type="presParOf" srcId="{F8FADC8D-0721-4808-BEF5-55FB1F655921}" destId="{4CD92DD7-65DC-4FF7-93F3-728B9A1B5C20}" srcOrd="2" destOrd="0" presId="urn:microsoft.com/office/officeart/2005/8/layout/hierarchy1"/>
    <dgm:cxn modelId="{9512E22D-B3E1-4BA0-92DB-6ECB2432F6E7}" type="presParOf" srcId="{F8FADC8D-0721-4808-BEF5-55FB1F655921}" destId="{795B99F3-5B9C-47A7-970E-A514B40F3D04}" srcOrd="3" destOrd="0" presId="urn:microsoft.com/office/officeart/2005/8/layout/hierarchy1"/>
    <dgm:cxn modelId="{B5186EF0-05DE-4552-9532-0CC5B1E784F3}" type="presParOf" srcId="{795B99F3-5B9C-47A7-970E-A514B40F3D04}" destId="{02327D58-0EAF-4658-80A1-9E6425A16248}" srcOrd="0" destOrd="0" presId="urn:microsoft.com/office/officeart/2005/8/layout/hierarchy1"/>
    <dgm:cxn modelId="{2AB5D7AB-6FBE-4456-A67F-3614CB2FE79E}" type="presParOf" srcId="{02327D58-0EAF-4658-80A1-9E6425A16248}" destId="{2A686AAE-5A84-4134-9201-6EBAA091D7CF}" srcOrd="0" destOrd="0" presId="urn:microsoft.com/office/officeart/2005/8/layout/hierarchy1"/>
    <dgm:cxn modelId="{FE6B5BC2-F4E9-4808-B34A-82F3FC1E6696}" type="presParOf" srcId="{02327D58-0EAF-4658-80A1-9E6425A16248}" destId="{F9F7A5EA-2B3D-45AF-A393-8D7E84516834}" srcOrd="1" destOrd="0" presId="urn:microsoft.com/office/officeart/2005/8/layout/hierarchy1"/>
    <dgm:cxn modelId="{E023555A-2238-4A1B-80AC-6AEC26245474}" type="presParOf" srcId="{795B99F3-5B9C-47A7-970E-A514B40F3D04}" destId="{31923D84-572E-44BA-B185-5C52EA4FEEEC}" srcOrd="1" destOrd="0" presId="urn:microsoft.com/office/officeart/2005/8/layout/hierarchy1"/>
    <dgm:cxn modelId="{6BF89501-B302-49C4-9ACE-979B1F15B6E9}" type="presParOf" srcId="{F8FADC8D-0721-4808-BEF5-55FB1F655921}" destId="{E62A83F6-EB46-498A-A1A1-474497EEBA8E}" srcOrd="4" destOrd="0" presId="urn:microsoft.com/office/officeart/2005/8/layout/hierarchy1"/>
    <dgm:cxn modelId="{B73FEF83-0AB5-40E9-B1E1-B8B57ACB422C}" type="presParOf" srcId="{F8FADC8D-0721-4808-BEF5-55FB1F655921}" destId="{7C4E078E-6E4B-4748-B628-287E5D07B623}" srcOrd="5" destOrd="0" presId="urn:microsoft.com/office/officeart/2005/8/layout/hierarchy1"/>
    <dgm:cxn modelId="{B32F0481-D35A-4EA6-9688-2B02EA9A105A}" type="presParOf" srcId="{7C4E078E-6E4B-4748-B628-287E5D07B623}" destId="{0A73DCB9-C4C4-4B33-B6C6-D451E58A025F}" srcOrd="0" destOrd="0" presId="urn:microsoft.com/office/officeart/2005/8/layout/hierarchy1"/>
    <dgm:cxn modelId="{D6C33B20-81FA-4442-B6FC-A38DDFBC371B}" type="presParOf" srcId="{0A73DCB9-C4C4-4B33-B6C6-D451E58A025F}" destId="{F9E38EE5-1843-4090-AEC0-3AE1F9304A3B}" srcOrd="0" destOrd="0" presId="urn:microsoft.com/office/officeart/2005/8/layout/hierarchy1"/>
    <dgm:cxn modelId="{37AD63D4-2FD7-4003-A04E-11B1CA86FB2F}" type="presParOf" srcId="{0A73DCB9-C4C4-4B33-B6C6-D451E58A025F}" destId="{36722011-70D6-4150-B7D8-B7A1E556FCBE}" srcOrd="1" destOrd="0" presId="urn:microsoft.com/office/officeart/2005/8/layout/hierarchy1"/>
    <dgm:cxn modelId="{F7303DAB-18F3-43D9-992B-4F24F1861493}" type="presParOf" srcId="{7C4E078E-6E4B-4748-B628-287E5D07B623}" destId="{DCE1D627-3EAA-47A2-A93C-A2BF51AD16F6}" srcOrd="1" destOrd="0" presId="urn:microsoft.com/office/officeart/2005/8/layout/hierarchy1"/>
    <dgm:cxn modelId="{8FC06D14-6AA3-4B8D-B5D1-EDA8CF5374A2}" type="presParOf" srcId="{DCE1D627-3EAA-47A2-A93C-A2BF51AD16F6}" destId="{F22A8493-4D4D-4A11-AF4C-90039AF83043}" srcOrd="0" destOrd="0" presId="urn:microsoft.com/office/officeart/2005/8/layout/hierarchy1"/>
    <dgm:cxn modelId="{8EFB120A-A0BB-4AB3-9E4F-F6E00225B68B}" type="presParOf" srcId="{DCE1D627-3EAA-47A2-A93C-A2BF51AD16F6}" destId="{23F6A276-8FE8-450F-9A66-4F16F40A886B}" srcOrd="1" destOrd="0" presId="urn:microsoft.com/office/officeart/2005/8/layout/hierarchy1"/>
    <dgm:cxn modelId="{E174F040-D5E6-4D0A-9EF4-0DB611D3B32D}" type="presParOf" srcId="{23F6A276-8FE8-450F-9A66-4F16F40A886B}" destId="{6C53544A-DC35-414A-87C9-4ECFDDF044F9}" srcOrd="0" destOrd="0" presId="urn:microsoft.com/office/officeart/2005/8/layout/hierarchy1"/>
    <dgm:cxn modelId="{8513FB1B-F859-46F0-815D-78068650CC11}" type="presParOf" srcId="{6C53544A-DC35-414A-87C9-4ECFDDF044F9}" destId="{8F27D95A-247A-4CB3-832A-302316568312}" srcOrd="0" destOrd="0" presId="urn:microsoft.com/office/officeart/2005/8/layout/hierarchy1"/>
    <dgm:cxn modelId="{9B486C64-6C4C-41F3-834C-92495B5FD160}" type="presParOf" srcId="{6C53544A-DC35-414A-87C9-4ECFDDF044F9}" destId="{09728BA6-EC6C-47D5-87B6-3F1DA6B7F9EE}" srcOrd="1" destOrd="0" presId="urn:microsoft.com/office/officeart/2005/8/layout/hierarchy1"/>
    <dgm:cxn modelId="{6B96D124-1CDA-4F01-BB31-5DD4111D8AE1}" type="presParOf" srcId="{23F6A276-8FE8-450F-9A66-4F16F40A886B}" destId="{280480D9-0174-4813-BA52-26CAC0520A7A}" srcOrd="1" destOrd="0" presId="urn:microsoft.com/office/officeart/2005/8/layout/hierarchy1"/>
    <dgm:cxn modelId="{508CF629-DACA-436C-A9C4-171AC2AB8E57}" type="presParOf" srcId="{280480D9-0174-4813-BA52-26CAC0520A7A}" destId="{A0EAF362-F12D-44A6-A9D2-BBBA5BF84EA0}" srcOrd="0" destOrd="0" presId="urn:microsoft.com/office/officeart/2005/8/layout/hierarchy1"/>
    <dgm:cxn modelId="{BD6BB367-24FC-4831-82E9-D5262D5D31A3}" type="presParOf" srcId="{280480D9-0174-4813-BA52-26CAC0520A7A}" destId="{79003FB9-CC9F-401F-8C28-529824FB14A9}" srcOrd="1" destOrd="0" presId="urn:microsoft.com/office/officeart/2005/8/layout/hierarchy1"/>
    <dgm:cxn modelId="{2A7D9761-1233-4308-92C3-F81914BF90BF}" type="presParOf" srcId="{79003FB9-CC9F-401F-8C28-529824FB14A9}" destId="{B2C18398-13F1-47FC-B254-E695EF13F80D}" srcOrd="0" destOrd="0" presId="urn:microsoft.com/office/officeart/2005/8/layout/hierarchy1"/>
    <dgm:cxn modelId="{5E9FE7FC-504B-4110-B8BF-03F30737A4A3}" type="presParOf" srcId="{B2C18398-13F1-47FC-B254-E695EF13F80D}" destId="{34E0093F-A02F-4F8E-AAE9-FB91754DB209}" srcOrd="0" destOrd="0" presId="urn:microsoft.com/office/officeart/2005/8/layout/hierarchy1"/>
    <dgm:cxn modelId="{7D089C5D-4DC7-49EC-BC06-543C427F0BFF}" type="presParOf" srcId="{B2C18398-13F1-47FC-B254-E695EF13F80D}" destId="{5FAD9A58-3D5C-43B1-A26A-3A33FCA925B2}" srcOrd="1" destOrd="0" presId="urn:microsoft.com/office/officeart/2005/8/layout/hierarchy1"/>
    <dgm:cxn modelId="{71163DCA-F16E-4785-871D-9246A0DC5CD3}" type="presParOf" srcId="{79003FB9-CC9F-401F-8C28-529824FB14A9}" destId="{A3FA7B67-F3E0-4915-A557-5AE3946E94EA}" srcOrd="1" destOrd="0" presId="urn:microsoft.com/office/officeart/2005/8/layout/hierarchy1"/>
    <dgm:cxn modelId="{D454949E-1702-43EC-9F6E-01EB815CF4BF}" type="presParOf" srcId="{F8FADC8D-0721-4808-BEF5-55FB1F655921}" destId="{4002F01B-9CE9-44EE-8E23-00DE64AA7F92}" srcOrd="6" destOrd="0" presId="urn:microsoft.com/office/officeart/2005/8/layout/hierarchy1"/>
    <dgm:cxn modelId="{959C9004-B99E-4982-9BAA-745020F7D930}" type="presParOf" srcId="{F8FADC8D-0721-4808-BEF5-55FB1F655921}" destId="{22D5ADB2-76F9-4E23-BD49-89D76C83B6FF}" srcOrd="7" destOrd="0" presId="urn:microsoft.com/office/officeart/2005/8/layout/hierarchy1"/>
    <dgm:cxn modelId="{4EC522D1-F229-4298-B15A-23CD6DA88829}" type="presParOf" srcId="{22D5ADB2-76F9-4E23-BD49-89D76C83B6FF}" destId="{43A5A40F-19BB-44B5-BDEB-F310D2A4B7DD}" srcOrd="0" destOrd="0" presId="urn:microsoft.com/office/officeart/2005/8/layout/hierarchy1"/>
    <dgm:cxn modelId="{E01A96B6-D381-44EF-8210-F7539A75E76C}" type="presParOf" srcId="{43A5A40F-19BB-44B5-BDEB-F310D2A4B7DD}" destId="{AC4FC4D8-E3A9-4591-8DE2-4425B70C518D}" srcOrd="0" destOrd="0" presId="urn:microsoft.com/office/officeart/2005/8/layout/hierarchy1"/>
    <dgm:cxn modelId="{ABB2B2FC-F151-459C-ACC6-5F88EFCF4EE0}" type="presParOf" srcId="{43A5A40F-19BB-44B5-BDEB-F310D2A4B7DD}" destId="{46883A4E-6D3C-4A57-B84D-BC86F6571D26}" srcOrd="1" destOrd="0" presId="urn:microsoft.com/office/officeart/2005/8/layout/hierarchy1"/>
    <dgm:cxn modelId="{7AF37E70-489B-441F-BBBF-B82FF5DBF4EB}" type="presParOf" srcId="{22D5ADB2-76F9-4E23-BD49-89D76C83B6FF}" destId="{C39DFEAB-D85D-4A06-8E7B-DAA9A80DB598}" srcOrd="1" destOrd="0" presId="urn:microsoft.com/office/officeart/2005/8/layout/hierarchy1"/>
    <dgm:cxn modelId="{977F92FC-E0D1-4171-932B-A89C3D2D539B}" type="presParOf" srcId="{C39DFEAB-D85D-4A06-8E7B-DAA9A80DB598}" destId="{0F0E6B74-1BEF-484D-A62D-8921E2CCA1B6}" srcOrd="0" destOrd="0" presId="urn:microsoft.com/office/officeart/2005/8/layout/hierarchy1"/>
    <dgm:cxn modelId="{BC562035-B00C-4D8A-8C8B-1D1584AA1AFB}" type="presParOf" srcId="{C39DFEAB-D85D-4A06-8E7B-DAA9A80DB598}" destId="{3395BC69-AFF4-4F70-BD4D-A0AE1DAC0A69}" srcOrd="1" destOrd="0" presId="urn:microsoft.com/office/officeart/2005/8/layout/hierarchy1"/>
    <dgm:cxn modelId="{DBA8C9B0-D50E-4770-A985-47F1335953D0}" type="presParOf" srcId="{3395BC69-AFF4-4F70-BD4D-A0AE1DAC0A69}" destId="{83240D4D-9650-4AED-A56B-5C21E9693DCC}" srcOrd="0" destOrd="0" presId="urn:microsoft.com/office/officeart/2005/8/layout/hierarchy1"/>
    <dgm:cxn modelId="{566D4051-2A96-45E0-9561-2792A8BCD926}" type="presParOf" srcId="{83240D4D-9650-4AED-A56B-5C21E9693DCC}" destId="{B959FF5B-F6B0-4B68-BD09-FF6E9D4AF998}" srcOrd="0" destOrd="0" presId="urn:microsoft.com/office/officeart/2005/8/layout/hierarchy1"/>
    <dgm:cxn modelId="{54D5FE78-267F-410F-A376-AFCDD96C6EC9}" type="presParOf" srcId="{83240D4D-9650-4AED-A56B-5C21E9693DCC}" destId="{7645B482-2AFC-4177-9540-7EB78F0A57D5}" srcOrd="1" destOrd="0" presId="urn:microsoft.com/office/officeart/2005/8/layout/hierarchy1"/>
    <dgm:cxn modelId="{5910719C-B787-4AF1-B54F-31356216ACFE}" type="presParOf" srcId="{3395BC69-AFF4-4F70-BD4D-A0AE1DAC0A69}" destId="{526DC4D5-08F9-4923-BE2C-8349F4DC86EC}" srcOrd="1" destOrd="0" presId="urn:microsoft.com/office/officeart/2005/8/layout/hierarchy1"/>
    <dgm:cxn modelId="{C0EB8B05-57E2-4623-96DA-6EEAE75AE3CC}" type="presParOf" srcId="{F8FADC8D-0721-4808-BEF5-55FB1F655921}" destId="{1464D1ED-5325-4865-81CC-B07BBA97A473}" srcOrd="8" destOrd="0" presId="urn:microsoft.com/office/officeart/2005/8/layout/hierarchy1"/>
    <dgm:cxn modelId="{280DD773-3754-42CA-91D3-7CB4A6C9A030}" type="presParOf" srcId="{F8FADC8D-0721-4808-BEF5-55FB1F655921}" destId="{AD1E7C88-6BCC-4581-9030-5D9300B0FB33}" srcOrd="9" destOrd="0" presId="urn:microsoft.com/office/officeart/2005/8/layout/hierarchy1"/>
    <dgm:cxn modelId="{9BAA23A8-60DB-4964-B2C7-6D2784DFD9F1}" type="presParOf" srcId="{AD1E7C88-6BCC-4581-9030-5D9300B0FB33}" destId="{978BFBA1-84E7-40D4-882B-A1C6BD33A2AF}" srcOrd="0" destOrd="0" presId="urn:microsoft.com/office/officeart/2005/8/layout/hierarchy1"/>
    <dgm:cxn modelId="{28943CFA-3269-4BC0-8F38-5D53C9BF60AD}" type="presParOf" srcId="{978BFBA1-84E7-40D4-882B-A1C6BD33A2AF}" destId="{CF77688E-EB7F-4BCC-BCA4-0F0489DF63CE}" srcOrd="0" destOrd="0" presId="urn:microsoft.com/office/officeart/2005/8/layout/hierarchy1"/>
    <dgm:cxn modelId="{025CA65A-E30A-49AB-9922-5974301788F7}" type="presParOf" srcId="{978BFBA1-84E7-40D4-882B-A1C6BD33A2AF}" destId="{A54D91AD-D4C5-4E45-93ED-841A708166CB}" srcOrd="1" destOrd="0" presId="urn:microsoft.com/office/officeart/2005/8/layout/hierarchy1"/>
    <dgm:cxn modelId="{8EA7BAB4-4D6B-4E7E-83A3-3CC4C1C83AC1}" type="presParOf" srcId="{AD1E7C88-6BCC-4581-9030-5D9300B0FB33}" destId="{7B24AFAA-3DA3-4F8B-AD34-8D3E91AB49DD}" srcOrd="1" destOrd="0" presId="urn:microsoft.com/office/officeart/2005/8/layout/hierarchy1"/>
    <dgm:cxn modelId="{7BDE1ACE-278B-4CAB-8BC2-1E4F0BED5D22}" type="presParOf" srcId="{7B24AFAA-3DA3-4F8B-AD34-8D3E91AB49DD}" destId="{656A8DEF-79BA-41B4-8AC2-2D617DDDE6AA}" srcOrd="0" destOrd="0" presId="urn:microsoft.com/office/officeart/2005/8/layout/hierarchy1"/>
    <dgm:cxn modelId="{02C2F06D-F187-4525-A79B-0221DCD58DC9}" type="presParOf" srcId="{7B24AFAA-3DA3-4F8B-AD34-8D3E91AB49DD}" destId="{0C333807-0F3E-45FA-9D1E-91A7FBB584B4}" srcOrd="1" destOrd="0" presId="urn:microsoft.com/office/officeart/2005/8/layout/hierarchy1"/>
    <dgm:cxn modelId="{C24A7BD9-472D-489C-AE88-48F12E605143}" type="presParOf" srcId="{0C333807-0F3E-45FA-9D1E-91A7FBB584B4}" destId="{88283E9B-BB2D-497B-B0BE-F9CE98B7D10E}" srcOrd="0" destOrd="0" presId="urn:microsoft.com/office/officeart/2005/8/layout/hierarchy1"/>
    <dgm:cxn modelId="{C3D33978-0765-4879-B5B1-1BA262B59D75}" type="presParOf" srcId="{88283E9B-BB2D-497B-B0BE-F9CE98B7D10E}" destId="{32DF90B6-76FC-4240-8241-3E24821FA579}" srcOrd="0" destOrd="0" presId="urn:microsoft.com/office/officeart/2005/8/layout/hierarchy1"/>
    <dgm:cxn modelId="{05D44EAC-31D6-4647-8C0F-FB41F656B502}" type="presParOf" srcId="{88283E9B-BB2D-497B-B0BE-F9CE98B7D10E}" destId="{8233072F-B1DA-45F5-903A-21D75646E568}" srcOrd="1" destOrd="0" presId="urn:microsoft.com/office/officeart/2005/8/layout/hierarchy1"/>
    <dgm:cxn modelId="{102EFE65-9E3F-4020-A409-9B51E78D4A49}" type="presParOf" srcId="{0C333807-0F3E-45FA-9D1E-91A7FBB584B4}" destId="{962B481B-91FC-48D2-A4CC-33E0E9631F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A8DEF-79BA-41B4-8AC2-2D617DDDE6AA}">
      <dsp:nvSpPr>
        <dsp:cNvPr id="0" name=""/>
        <dsp:cNvSpPr/>
      </dsp:nvSpPr>
      <dsp:spPr>
        <a:xfrm>
          <a:off x="10191405" y="3218625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4D1ED-5325-4865-81CC-B07BBA97A473}">
      <dsp:nvSpPr>
        <dsp:cNvPr id="0" name=""/>
        <dsp:cNvSpPr/>
      </dsp:nvSpPr>
      <dsp:spPr>
        <a:xfrm>
          <a:off x="6067791" y="1639490"/>
          <a:ext cx="4169334" cy="496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047"/>
              </a:lnTo>
              <a:lnTo>
                <a:pt x="4169334" y="338047"/>
              </a:lnTo>
              <a:lnTo>
                <a:pt x="4169334" y="4960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E6B74-1BEF-484D-A62D-8921E2CCA1B6}">
      <dsp:nvSpPr>
        <dsp:cNvPr id="0" name=""/>
        <dsp:cNvSpPr/>
      </dsp:nvSpPr>
      <dsp:spPr>
        <a:xfrm>
          <a:off x="8106738" y="3218625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2F01B-9CE9-44EE-8E23-00DE64AA7F92}">
      <dsp:nvSpPr>
        <dsp:cNvPr id="0" name=""/>
        <dsp:cNvSpPr/>
      </dsp:nvSpPr>
      <dsp:spPr>
        <a:xfrm>
          <a:off x="6067791" y="1639490"/>
          <a:ext cx="2084667" cy="496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047"/>
              </a:lnTo>
              <a:lnTo>
                <a:pt x="2084667" y="338047"/>
              </a:lnTo>
              <a:lnTo>
                <a:pt x="2084667" y="4960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AF362-F12D-44A6-A9D2-BBBA5BF84EA0}">
      <dsp:nvSpPr>
        <dsp:cNvPr id="0" name=""/>
        <dsp:cNvSpPr/>
      </dsp:nvSpPr>
      <dsp:spPr>
        <a:xfrm>
          <a:off x="6022071" y="4797761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A8493-4D4D-4A11-AF4C-90039AF83043}">
      <dsp:nvSpPr>
        <dsp:cNvPr id="0" name=""/>
        <dsp:cNvSpPr/>
      </dsp:nvSpPr>
      <dsp:spPr>
        <a:xfrm>
          <a:off x="6022071" y="3218625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A83F6-EB46-498A-A1A1-474497EEBA8E}">
      <dsp:nvSpPr>
        <dsp:cNvPr id="0" name=""/>
        <dsp:cNvSpPr/>
      </dsp:nvSpPr>
      <dsp:spPr>
        <a:xfrm>
          <a:off x="6022071" y="1639490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92DD7-65DC-4FF7-93F3-728B9A1B5C20}">
      <dsp:nvSpPr>
        <dsp:cNvPr id="0" name=""/>
        <dsp:cNvSpPr/>
      </dsp:nvSpPr>
      <dsp:spPr>
        <a:xfrm>
          <a:off x="3983124" y="1639490"/>
          <a:ext cx="2084667" cy="496056"/>
        </a:xfrm>
        <a:custGeom>
          <a:avLst/>
          <a:gdLst/>
          <a:ahLst/>
          <a:cxnLst/>
          <a:rect l="0" t="0" r="0" b="0"/>
          <a:pathLst>
            <a:path>
              <a:moveTo>
                <a:pt x="2084667" y="0"/>
              </a:moveTo>
              <a:lnTo>
                <a:pt x="2084667" y="338047"/>
              </a:lnTo>
              <a:lnTo>
                <a:pt x="0" y="338047"/>
              </a:lnTo>
              <a:lnTo>
                <a:pt x="0" y="4960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EACC8-0445-4E9F-BFD4-8F4A4AB42C7D}">
      <dsp:nvSpPr>
        <dsp:cNvPr id="0" name=""/>
        <dsp:cNvSpPr/>
      </dsp:nvSpPr>
      <dsp:spPr>
        <a:xfrm>
          <a:off x="2895070" y="4797761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14BC45-12D7-4F33-9C58-55868939644F}">
      <dsp:nvSpPr>
        <dsp:cNvPr id="0" name=""/>
        <dsp:cNvSpPr/>
      </dsp:nvSpPr>
      <dsp:spPr>
        <a:xfrm>
          <a:off x="1898457" y="3210145"/>
          <a:ext cx="1042333" cy="5045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528"/>
              </a:lnTo>
              <a:lnTo>
                <a:pt x="1042333" y="346528"/>
              </a:lnTo>
              <a:lnTo>
                <a:pt x="1042333" y="5045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07BC6-E788-48A6-95C9-8D78562B33F5}">
      <dsp:nvSpPr>
        <dsp:cNvPr id="0" name=""/>
        <dsp:cNvSpPr/>
      </dsp:nvSpPr>
      <dsp:spPr>
        <a:xfrm>
          <a:off x="810403" y="4797761"/>
          <a:ext cx="91440" cy="4960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605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95C42A-09EB-4D58-A5D7-F94335AE4014}">
      <dsp:nvSpPr>
        <dsp:cNvPr id="0" name=""/>
        <dsp:cNvSpPr/>
      </dsp:nvSpPr>
      <dsp:spPr>
        <a:xfrm>
          <a:off x="856123" y="3210145"/>
          <a:ext cx="1042333" cy="504536"/>
        </a:xfrm>
        <a:custGeom>
          <a:avLst/>
          <a:gdLst/>
          <a:ahLst/>
          <a:cxnLst/>
          <a:rect l="0" t="0" r="0" b="0"/>
          <a:pathLst>
            <a:path>
              <a:moveTo>
                <a:pt x="1042333" y="0"/>
              </a:moveTo>
              <a:lnTo>
                <a:pt x="1042333" y="346528"/>
              </a:lnTo>
              <a:lnTo>
                <a:pt x="0" y="346528"/>
              </a:lnTo>
              <a:lnTo>
                <a:pt x="0" y="5045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68169-8422-4E7F-9809-3976FCA60844}">
      <dsp:nvSpPr>
        <dsp:cNvPr id="0" name=""/>
        <dsp:cNvSpPr/>
      </dsp:nvSpPr>
      <dsp:spPr>
        <a:xfrm>
          <a:off x="1898457" y="1639490"/>
          <a:ext cx="4169334" cy="487575"/>
        </a:xfrm>
        <a:custGeom>
          <a:avLst/>
          <a:gdLst/>
          <a:ahLst/>
          <a:cxnLst/>
          <a:rect l="0" t="0" r="0" b="0"/>
          <a:pathLst>
            <a:path>
              <a:moveTo>
                <a:pt x="4169334" y="0"/>
              </a:moveTo>
              <a:lnTo>
                <a:pt x="4169334" y="329567"/>
              </a:lnTo>
              <a:lnTo>
                <a:pt x="0" y="329567"/>
              </a:lnTo>
              <a:lnTo>
                <a:pt x="0" y="4875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AB064-D41C-4DFA-9C6C-2B1836A9CFE2}">
      <dsp:nvSpPr>
        <dsp:cNvPr id="0" name=""/>
        <dsp:cNvSpPr/>
      </dsp:nvSpPr>
      <dsp:spPr>
        <a:xfrm>
          <a:off x="4995543" y="122832"/>
          <a:ext cx="2144497" cy="15166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A85950-5BCF-40D6-95B4-95C1E0C93668}">
      <dsp:nvSpPr>
        <dsp:cNvPr id="0" name=""/>
        <dsp:cNvSpPr/>
      </dsp:nvSpPr>
      <dsp:spPr>
        <a:xfrm>
          <a:off x="5185058" y="302872"/>
          <a:ext cx="2144497" cy="1516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Ředitel/ka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(Koordinátor SPJ, Výchovný poradce)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3. Stupeň řízení</a:t>
          </a:r>
          <a:endParaRPr lang="cs-CZ" sz="1000" kern="1200" dirty="0"/>
        </a:p>
      </dsp:txBody>
      <dsp:txXfrm>
        <a:off x="5229479" y="347293"/>
        <a:ext cx="2055655" cy="1427815"/>
      </dsp:txXfrm>
    </dsp:sp>
    <dsp:sp modelId="{C86BBF6A-703E-4067-BD02-AC88F3E66AEB}">
      <dsp:nvSpPr>
        <dsp:cNvPr id="0" name=""/>
        <dsp:cNvSpPr/>
      </dsp:nvSpPr>
      <dsp:spPr>
        <a:xfrm>
          <a:off x="1045639" y="2127066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DF73D-33FD-4A52-AAD0-51E511559821}">
      <dsp:nvSpPr>
        <dsp:cNvPr id="0" name=""/>
        <dsp:cNvSpPr/>
      </dsp:nvSpPr>
      <dsp:spPr>
        <a:xfrm>
          <a:off x="1235154" y="2307105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Garant/ka ZŠ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1. Stupeň řízení</a:t>
          </a:r>
        </a:p>
      </dsp:txBody>
      <dsp:txXfrm>
        <a:off x="1266876" y="2338827"/>
        <a:ext cx="1642192" cy="1019635"/>
      </dsp:txXfrm>
    </dsp:sp>
    <dsp:sp modelId="{90EB479B-186F-4BC0-AFCF-D9A577AB6A78}">
      <dsp:nvSpPr>
        <dsp:cNvPr id="0" name=""/>
        <dsp:cNvSpPr/>
      </dsp:nvSpPr>
      <dsp:spPr>
        <a:xfrm>
          <a:off x="3305" y="3714681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DBBFB8-3332-4CAB-937F-84812B4DF133}">
      <dsp:nvSpPr>
        <dsp:cNvPr id="0" name=""/>
        <dsp:cNvSpPr/>
      </dsp:nvSpPr>
      <dsp:spPr>
        <a:xfrm>
          <a:off x="192820" y="3894721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Vychovatel/ka ŠD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224542" y="3926443"/>
        <a:ext cx="1642192" cy="1019635"/>
      </dsp:txXfrm>
    </dsp:sp>
    <dsp:sp modelId="{2E44C111-03F5-4B17-97E7-35681DC8981E}">
      <dsp:nvSpPr>
        <dsp:cNvPr id="0" name=""/>
        <dsp:cNvSpPr/>
      </dsp:nvSpPr>
      <dsp:spPr>
        <a:xfrm>
          <a:off x="3305" y="5293817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90E238-D513-4870-A919-D45F1E169B0F}">
      <dsp:nvSpPr>
        <dsp:cNvPr id="0" name=""/>
        <dsp:cNvSpPr/>
      </dsp:nvSpPr>
      <dsp:spPr>
        <a:xfrm>
          <a:off x="192820" y="547385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Pedagog volného času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224542" y="5505578"/>
        <a:ext cx="1642192" cy="1019635"/>
      </dsp:txXfrm>
    </dsp:sp>
    <dsp:sp modelId="{4E17F7A8-93C4-4635-A7FD-55E05E108D08}">
      <dsp:nvSpPr>
        <dsp:cNvPr id="0" name=""/>
        <dsp:cNvSpPr/>
      </dsp:nvSpPr>
      <dsp:spPr>
        <a:xfrm>
          <a:off x="2087972" y="3714681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35623-9C6F-4B31-BDC3-F6D54DBD3846}">
      <dsp:nvSpPr>
        <dsp:cNvPr id="0" name=""/>
        <dsp:cNvSpPr/>
      </dsp:nvSpPr>
      <dsp:spPr>
        <a:xfrm>
          <a:off x="2277487" y="3894721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Učitelé </a:t>
          </a:r>
          <a:r>
            <a:rPr lang="cs-CZ" sz="1600" kern="1200" dirty="0"/>
            <a:t>ZŠ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2309209" y="3926443"/>
        <a:ext cx="1642192" cy="1019635"/>
      </dsp:txXfrm>
    </dsp:sp>
    <dsp:sp modelId="{26E6E67C-8984-41A5-A1C0-2D31DB9E5A29}">
      <dsp:nvSpPr>
        <dsp:cNvPr id="0" name=""/>
        <dsp:cNvSpPr/>
      </dsp:nvSpPr>
      <dsp:spPr>
        <a:xfrm>
          <a:off x="2087972" y="5293817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DFACE-5669-4FA5-A205-95635FE0A231}">
      <dsp:nvSpPr>
        <dsp:cNvPr id="0" name=""/>
        <dsp:cNvSpPr/>
      </dsp:nvSpPr>
      <dsp:spPr>
        <a:xfrm>
          <a:off x="2277487" y="547385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Asistent/ka pedagoga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2309209" y="5505578"/>
        <a:ext cx="1642192" cy="1019635"/>
      </dsp:txXfrm>
    </dsp:sp>
    <dsp:sp modelId="{2A686AAE-5A84-4134-9201-6EBAA091D7CF}">
      <dsp:nvSpPr>
        <dsp:cNvPr id="0" name=""/>
        <dsp:cNvSpPr/>
      </dsp:nvSpPr>
      <dsp:spPr>
        <a:xfrm>
          <a:off x="3130306" y="2135546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7A5EA-2B3D-45AF-A393-8D7E84516834}">
      <dsp:nvSpPr>
        <dsp:cNvPr id="0" name=""/>
        <dsp:cNvSpPr/>
      </dsp:nvSpPr>
      <dsp:spPr>
        <a:xfrm>
          <a:off x="3319821" y="231558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Účetní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0. Stupeň řízení</a:t>
          </a:r>
          <a:endParaRPr lang="cs-CZ" sz="1000" kern="1200" dirty="0"/>
        </a:p>
      </dsp:txBody>
      <dsp:txXfrm>
        <a:off x="3351543" y="2347308"/>
        <a:ext cx="1642192" cy="1019635"/>
      </dsp:txXfrm>
    </dsp:sp>
    <dsp:sp modelId="{F9E38EE5-1843-4090-AEC0-3AE1F9304A3B}">
      <dsp:nvSpPr>
        <dsp:cNvPr id="0" name=""/>
        <dsp:cNvSpPr/>
      </dsp:nvSpPr>
      <dsp:spPr>
        <a:xfrm>
          <a:off x="5214973" y="2135546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22011-70D6-4150-B7D8-B7A1E556FCBE}">
      <dsp:nvSpPr>
        <dsp:cNvPr id="0" name=""/>
        <dsp:cNvSpPr/>
      </dsp:nvSpPr>
      <dsp:spPr>
        <a:xfrm>
          <a:off x="5404488" y="231558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Garant/ka MŠ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1. Stupeň řízení</a:t>
          </a:r>
          <a:endParaRPr lang="cs-CZ" sz="1000" kern="1200" dirty="0"/>
        </a:p>
      </dsp:txBody>
      <dsp:txXfrm>
        <a:off x="5436210" y="2347308"/>
        <a:ext cx="1642192" cy="1019635"/>
      </dsp:txXfrm>
    </dsp:sp>
    <dsp:sp modelId="{8F27D95A-247A-4CB3-832A-302316568312}">
      <dsp:nvSpPr>
        <dsp:cNvPr id="0" name=""/>
        <dsp:cNvSpPr/>
      </dsp:nvSpPr>
      <dsp:spPr>
        <a:xfrm>
          <a:off x="5214973" y="3714681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728BA6-EC6C-47D5-87B6-3F1DA6B7F9EE}">
      <dsp:nvSpPr>
        <dsp:cNvPr id="0" name=""/>
        <dsp:cNvSpPr/>
      </dsp:nvSpPr>
      <dsp:spPr>
        <a:xfrm>
          <a:off x="5404488" y="3894721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Učitelé MŠ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5436210" y="3926443"/>
        <a:ext cx="1642192" cy="1019635"/>
      </dsp:txXfrm>
    </dsp:sp>
    <dsp:sp modelId="{34E0093F-A02F-4F8E-AAE9-FB91754DB209}">
      <dsp:nvSpPr>
        <dsp:cNvPr id="0" name=""/>
        <dsp:cNvSpPr/>
      </dsp:nvSpPr>
      <dsp:spPr>
        <a:xfrm>
          <a:off x="4927675" y="5293817"/>
          <a:ext cx="2280231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D9A58-3D5C-43B1-A26A-3A33FCA925B2}">
      <dsp:nvSpPr>
        <dsp:cNvPr id="0" name=""/>
        <dsp:cNvSpPr/>
      </dsp:nvSpPr>
      <dsp:spPr>
        <a:xfrm>
          <a:off x="5117191" y="5473856"/>
          <a:ext cx="2280231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Asistent/ka pedagoga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Školní  asistent/ka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5148913" y="5505578"/>
        <a:ext cx="2216787" cy="1019635"/>
      </dsp:txXfrm>
    </dsp:sp>
    <dsp:sp modelId="{AC4FC4D8-E3A9-4591-8DE2-4425B70C518D}">
      <dsp:nvSpPr>
        <dsp:cNvPr id="0" name=""/>
        <dsp:cNvSpPr/>
      </dsp:nvSpPr>
      <dsp:spPr>
        <a:xfrm>
          <a:off x="7299640" y="2135546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83A4E-6D3C-4A57-B84D-BC86F6571D26}">
      <dsp:nvSpPr>
        <dsp:cNvPr id="0" name=""/>
        <dsp:cNvSpPr/>
      </dsp:nvSpPr>
      <dsp:spPr>
        <a:xfrm>
          <a:off x="7489155" y="231558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Vedoucí školní jídelny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1. Stupeň řízení</a:t>
          </a:r>
          <a:endParaRPr lang="cs-CZ" sz="1000" kern="1200" dirty="0"/>
        </a:p>
      </dsp:txBody>
      <dsp:txXfrm>
        <a:off x="7520877" y="2347308"/>
        <a:ext cx="1642192" cy="1019635"/>
      </dsp:txXfrm>
    </dsp:sp>
    <dsp:sp modelId="{B959FF5B-F6B0-4B68-BD09-FF6E9D4AF998}">
      <dsp:nvSpPr>
        <dsp:cNvPr id="0" name=""/>
        <dsp:cNvSpPr/>
      </dsp:nvSpPr>
      <dsp:spPr>
        <a:xfrm>
          <a:off x="7299640" y="3714681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5B482-2AFC-4177-9540-7EB78F0A57D5}">
      <dsp:nvSpPr>
        <dsp:cNvPr id="0" name=""/>
        <dsp:cNvSpPr/>
      </dsp:nvSpPr>
      <dsp:spPr>
        <a:xfrm>
          <a:off x="7489155" y="3894721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Kuchař/ka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7520877" y="3926443"/>
        <a:ext cx="1642192" cy="1019635"/>
      </dsp:txXfrm>
    </dsp:sp>
    <dsp:sp modelId="{CF77688E-EB7F-4BCC-BCA4-0F0489DF63CE}">
      <dsp:nvSpPr>
        <dsp:cNvPr id="0" name=""/>
        <dsp:cNvSpPr/>
      </dsp:nvSpPr>
      <dsp:spPr>
        <a:xfrm>
          <a:off x="9384307" y="2135546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D91AD-D4C5-4E45-93ED-841A708166CB}">
      <dsp:nvSpPr>
        <dsp:cNvPr id="0" name=""/>
        <dsp:cNvSpPr/>
      </dsp:nvSpPr>
      <dsp:spPr>
        <a:xfrm>
          <a:off x="9573822" y="2315586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Školník/ce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i="1" kern="1200" dirty="0"/>
            <a:t>0. Stupeň řízení</a:t>
          </a:r>
          <a:endParaRPr lang="cs-CZ" sz="1000" kern="1200" dirty="0"/>
        </a:p>
      </dsp:txBody>
      <dsp:txXfrm>
        <a:off x="9605544" y="2347308"/>
        <a:ext cx="1642192" cy="1019635"/>
      </dsp:txXfrm>
    </dsp:sp>
    <dsp:sp modelId="{32DF90B6-76FC-4240-8241-3E24821FA579}">
      <dsp:nvSpPr>
        <dsp:cNvPr id="0" name=""/>
        <dsp:cNvSpPr/>
      </dsp:nvSpPr>
      <dsp:spPr>
        <a:xfrm>
          <a:off x="9384307" y="3714681"/>
          <a:ext cx="1705636" cy="1083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3072F-B1DA-45F5-903A-21D75646E568}">
      <dsp:nvSpPr>
        <dsp:cNvPr id="0" name=""/>
        <dsp:cNvSpPr/>
      </dsp:nvSpPr>
      <dsp:spPr>
        <a:xfrm>
          <a:off x="9573822" y="3894721"/>
          <a:ext cx="1705636" cy="1083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Uklízeč/ka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000" kern="1200" dirty="0"/>
        </a:p>
      </dsp:txBody>
      <dsp:txXfrm>
        <a:off x="9605544" y="3926443"/>
        <a:ext cx="1642192" cy="1019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E0B78-6789-4819-B883-6E3416DFA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98E8FF-0816-4F11-938B-2D751D5A5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3CA61C-3310-4D01-90AC-9341B972A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8A9A0C-4FD3-4C0B-8A5E-D5C86ECC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C71EF-7155-4705-92B1-189B3CD6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16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C38D1-4300-492B-9A31-13B44129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67038B-F5DE-44A6-95DA-C72FF5CDA1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ADF621-2BA7-40A8-A0CF-1371B5F71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14E0A0-20C4-4D8B-B218-AF8758A1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485AD8-E35D-49C0-8EB3-4AE0A1F2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898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CB8285-3615-4214-BA3E-65FB1CA969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E277F40-D0BB-4593-A1A8-8AB9D9266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AFFCA5-3C4A-445F-94C9-2378BF0C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CED97D-9311-45D8-9968-475BC4509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B35405-1919-45CF-8076-1F91A6B05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28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5CA50-E8B3-4D4B-BE8C-9000DF17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CD0DA6-817F-404C-88A5-F15FAE6C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97871F-EE75-4004-93BF-E9CDB37CA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BA73E-2565-4B9D-92B3-B8F7BBAB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42FD71-01EC-4A59-9F47-C450D5397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82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1B924-437B-4BF6-8B4C-B7A1A7FA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2CD297-7C39-4F80-A781-0AC36E3F0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227E8F-71F1-4219-86B0-2CD160BFF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D3E943-6CFC-4AFF-84E9-1D62754F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0519D3-0D0C-41DC-8B0F-06E99180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32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D384F-E925-43E2-A345-BDF74EBB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79079-74BA-4EA4-A54C-8F3E977C7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C4628B-CB37-4CBA-B62D-CBE878AEC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DE7E75-AF58-44E2-8F6B-4C418ADC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560577-4EF0-4F89-A3EA-0FFF210F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3293BF-E26F-43BA-A227-7895662A7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0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B4587D-C56F-40FE-8778-BE9A8B5D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867E1E-CD19-46B9-939D-7A2FDDE8C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3B4597-EC11-4CB2-9A8F-F1BD510A3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0FA2B7A-7184-462B-A126-5F137086F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4B9AFC-E31E-4CD5-9BD1-3FEF2A49E1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A52D5FD-20E7-4FB6-B547-A75F3D89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E0308FC-3AED-49E7-ACD5-041B8447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8B0A15-B020-41E3-8C95-6CC32010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98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5D011-84D6-49F2-8DEA-61C21391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036516-50C1-4068-B365-A29669A9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7833FE-2C18-4C00-8463-9270817D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921F0D-1970-4730-BEF3-1847B563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99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FA2CA0-DBC1-468E-92C8-EC6C78BAC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15E8BF-DBFB-41CE-9868-59D2E8309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6A4D3E-80C1-4FB3-836E-CA359E7E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06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7AEAC-3791-4D43-A5A3-9DD26B9E6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BB6C1-29D2-4E1D-A31E-0EC6DF4F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54C785-5E15-4656-911B-59979175C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1E4306-E6EC-463D-A58A-C8F1809D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6231D6A-CB2F-4CCB-BFA8-6C829E8E0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BA91FA-46D1-4554-B1EA-68C5D8932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77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71986B-6748-4770-AC7A-E6FD157E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28DC98-01D7-4D7F-B3BB-CC0FE9C787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8BFA3A-B09A-4320-AC40-3AB484BF5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D10C2C-DA49-4A97-9442-BEBC8ED3F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D6A8E9-BCAD-4D5D-B921-8AB8E3AD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663831-DFF0-4A00-9CF4-9C6101B1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97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80033A-0907-4BA2-9578-387210769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BE48E7-843C-499C-A64D-81106114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A2AAEA-487F-45E6-B331-3BAFE03551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F258E-ED97-4B5A-A36F-2A43B58B2AE4}" type="datetimeFigureOut">
              <a:rPr lang="cs-CZ" smtClean="0"/>
              <a:t>30.03.2021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5B5ECB-A286-485F-993C-AF75681D8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099C4A-FCC4-4070-A320-2BAB2D0E3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D481-B221-49B2-88B8-177F8CDCC4D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60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F07A782-353C-46EA-AB3C-3D8BD623A5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0212531"/>
              </p:ext>
            </p:extLst>
          </p:nvPr>
        </p:nvGraphicFramePr>
        <p:xfrm>
          <a:off x="418454" y="100739"/>
          <a:ext cx="11282765" cy="6679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56567A76-345F-4531-8DDB-A37A55403BE9}"/>
              </a:ext>
            </a:extLst>
          </p:cNvPr>
          <p:cNvSpPr txBox="1"/>
          <p:nvPr/>
        </p:nvSpPr>
        <p:spPr>
          <a:xfrm>
            <a:off x="2032000" y="1006475"/>
            <a:ext cx="2486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Organizační struktura</a:t>
            </a:r>
          </a:p>
        </p:txBody>
      </p:sp>
    </p:spTree>
    <p:extLst>
      <p:ext uri="{BB962C8B-B14F-4D97-AF65-F5344CB8AC3E}">
        <p14:creationId xmlns:p14="http://schemas.microsoft.com/office/powerpoint/2010/main" val="4236347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Širokoúhlá obrazovka</PresentationFormat>
  <Paragraphs>23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Hušková</dc:creator>
  <cp:lastModifiedBy>Hana Hušková</cp:lastModifiedBy>
  <cp:revision>10</cp:revision>
  <cp:lastPrinted>2019-08-20T07:43:02Z</cp:lastPrinted>
  <dcterms:created xsi:type="dcterms:W3CDTF">2019-07-24T16:24:41Z</dcterms:created>
  <dcterms:modified xsi:type="dcterms:W3CDTF">2021-03-30T10:33:38Z</dcterms:modified>
</cp:coreProperties>
</file>